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29879925" cy="42119550"/>
  <p:notesSz cx="6858000" cy="9144000"/>
  <p:embeddedFontLst>
    <p:embeddedFont>
      <p:font typeface="Fira Sans" panose="020B0503050000020004" pitchFamily="34" charset="0"/>
      <p:regular r:id="rId4"/>
      <p:bold r:id="rId5"/>
      <p:italic r:id="rId6"/>
      <p:boldItalic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5260">
          <p15:clr>
            <a:srgbClr val="A4A3A4"/>
          </p15:clr>
        </p15:guide>
        <p15:guide id="2" pos="136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2" roundtripDataSignature="AMtx7mj9pMeywn9b2FpRHXgqDkw66P/0S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6A35989-D13B-4891-9901-EDFC91929793}">
  <a:tblStyle styleId="{46A35989-D13B-4891-9901-EDFC91929793}" styleName="Table_0">
    <a:wholeTbl>
      <a:tcTxStyle b="off" i="off">
        <a:font>
          <a:latin typeface="Arial"/>
          <a:ea typeface="Arial"/>
          <a:cs typeface="Arial"/>
        </a:font>
        <a:schemeClr val="lt1"/>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9525" cap="flat" cmpd="sng">
              <a:solidFill>
                <a:srgbClr val="000000">
                  <a:alpha val="0"/>
                </a:srgbClr>
              </a:solidFill>
              <a:prstDash val="solid"/>
              <a:round/>
              <a:headEnd type="none" w="sm" len="sm"/>
              <a:tailEnd type="none" w="sm" len="sm"/>
            </a:ln>
          </a:top>
          <a:bottom>
            <a:ln w="9525" cap="flat" cmpd="sng">
              <a:solidFill>
                <a:srgbClr val="000000">
                  <a:alpha val="0"/>
                </a:srgbClr>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chemeClr val="accent1"/>
          </a:solidFill>
        </a:fill>
      </a:tcStyle>
    </a:wholeTbl>
    <a:band1H>
      <a:tcTxStyle/>
      <a:tcStyle>
        <a:tcBdr/>
        <a:fill>
          <a:solidFill>
            <a:srgbClr val="355A9B"/>
          </a:solidFill>
        </a:fill>
      </a:tcStyle>
    </a:band1H>
    <a:band2H>
      <a:tcTxStyle/>
      <a:tcStyle>
        <a:tcBdr/>
      </a:tcStyle>
    </a:band2H>
    <a:band1V>
      <a:tcTxStyle/>
      <a:tcStyle>
        <a:tcBdr/>
        <a:fill>
          <a:solidFill>
            <a:srgbClr val="355A9B"/>
          </a:solidFill>
        </a:fill>
      </a:tcStyle>
    </a:band1V>
    <a:band2V>
      <a:tcTxStyle/>
      <a:tcStyle>
        <a:tcBdr/>
      </a:tcStyle>
    </a:band2V>
    <a:lastCol>
      <a:tcTxStyle b="on" i="off"/>
      <a:tcStyle>
        <a:tcBdr>
          <a:left>
            <a:ln w="25400" cap="flat" cmpd="sng">
              <a:solidFill>
                <a:schemeClr val="lt1"/>
              </a:solidFill>
              <a:prstDash val="solid"/>
              <a:round/>
              <a:headEnd type="none" w="sm" len="sm"/>
              <a:tailEnd type="none" w="sm" len="sm"/>
            </a:ln>
          </a:left>
        </a:tcBdr>
        <a:fill>
          <a:solidFill>
            <a:srgbClr val="355A9B"/>
          </a:solidFill>
        </a:fill>
      </a:tcStyle>
    </a:lastCol>
    <a:firstCol>
      <a:tcTxStyle b="on" i="off"/>
      <a:tcStyle>
        <a:tcBdr>
          <a:right>
            <a:ln w="25400" cap="flat" cmpd="sng">
              <a:solidFill>
                <a:schemeClr val="lt1"/>
              </a:solidFill>
              <a:prstDash val="solid"/>
              <a:round/>
              <a:headEnd type="none" w="sm" len="sm"/>
              <a:tailEnd type="none" w="sm" len="sm"/>
            </a:ln>
          </a:right>
        </a:tcBdr>
        <a:fill>
          <a:solidFill>
            <a:srgbClr val="355A9B"/>
          </a:solidFill>
        </a:fill>
      </a:tcStyle>
    </a:firstCol>
    <a:lastRow>
      <a:tcTxStyle b="on" i="off"/>
      <a:tcStyle>
        <a:tcBdr>
          <a:top>
            <a:ln w="25400" cap="flat" cmpd="sng">
              <a:solidFill>
                <a:schemeClr val="lt1"/>
              </a:solidFill>
              <a:prstDash val="solid"/>
              <a:round/>
              <a:headEnd type="none" w="sm" len="sm"/>
              <a:tailEnd type="none" w="sm" len="sm"/>
            </a:ln>
          </a:top>
        </a:tcBdr>
        <a:fill>
          <a:solidFill>
            <a:srgbClr val="2C4B81"/>
          </a:solidFill>
        </a:fill>
      </a:tcStyle>
    </a:lastRow>
    <a:seCell>
      <a:tcTxStyle/>
      <a:tcStyle>
        <a:tcBdr>
          <a:left>
            <a:ln w="9525" cap="flat" cmpd="sng">
              <a:solidFill>
                <a:srgbClr val="000000">
                  <a:alpha val="0"/>
                </a:srgbClr>
              </a:solidFill>
              <a:prstDash val="solid"/>
              <a:round/>
              <a:headEnd type="none" w="sm" len="sm"/>
              <a:tailEnd type="none" w="sm" len="sm"/>
            </a:ln>
          </a:left>
        </a:tcBdr>
      </a:tcStyle>
    </a:seCell>
    <a:swCell>
      <a:tcTxStyle/>
      <a:tcStyle>
        <a:tcBdr>
          <a:right>
            <a:ln w="9525" cap="flat" cmpd="sng">
              <a:solidFill>
                <a:srgbClr val="000000">
                  <a:alpha val="0"/>
                </a:srgbClr>
              </a:solidFill>
              <a:prstDash val="solid"/>
              <a:round/>
              <a:headEnd type="none" w="sm" len="sm"/>
              <a:tailEnd type="none" w="sm" len="sm"/>
            </a:ln>
          </a:right>
        </a:tcBdr>
      </a:tcStyle>
    </a:swCell>
    <a:firstRow>
      <a:tcTxStyle b="on" i="off"/>
      <a:tcStyle>
        <a:tcBdr>
          <a:bottom>
            <a:ln w="25400" cap="flat" cmpd="sng">
              <a:solidFill>
                <a:schemeClr val="lt1"/>
              </a:solidFill>
              <a:prstDash val="solid"/>
              <a:round/>
              <a:headEnd type="none" w="sm" len="sm"/>
              <a:tailEnd type="none" w="sm" len="sm"/>
            </a:ln>
          </a:bottom>
        </a:tcBdr>
        <a:fill>
          <a:solidFill>
            <a:schemeClr val="dk1"/>
          </a:solidFill>
        </a:fill>
      </a:tcStyle>
    </a:firstRow>
    <a:neCell>
      <a:tcTxStyle/>
      <a:tcStyle>
        <a:tcBdr>
          <a:left>
            <a:ln w="9525" cap="flat" cmpd="sng">
              <a:solidFill>
                <a:srgbClr val="000000">
                  <a:alpha val="0"/>
                </a:srgbClr>
              </a:solidFill>
              <a:prstDash val="solid"/>
              <a:round/>
              <a:headEnd type="none" w="sm" len="sm"/>
              <a:tailEnd type="none" w="sm" len="sm"/>
            </a:ln>
          </a:left>
        </a:tcBdr>
      </a:tcStyle>
    </a:neCell>
    <a:nwCell>
      <a:tcTxStyle/>
      <a:tcStyle>
        <a:tcBdr>
          <a:right>
            <a:ln w="9525" cap="flat" cmpd="sng">
              <a:solidFill>
                <a:srgbClr val="000000">
                  <a:alpha val="0"/>
                </a:srgbClr>
              </a:solidFill>
              <a:prstDash val="solid"/>
              <a:round/>
              <a:headEnd type="none" w="sm" len="sm"/>
              <a:tailEnd type="none" w="sm" len="sm"/>
            </a:ln>
          </a:right>
        </a:tcBdr>
      </a:tcStyle>
    </a:nwCell>
  </a:tblStyle>
  <a:tblStyle styleId="{306799F8-075E-4A3A-A7F6-7FBC6576F1A4}" styleName="Estilo com Tema 2 - Ênfase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7AC3CCA-C797-4891-BE02-D94E43425B78}" styleName="Estilo Mé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7853C-536D-4A76-A0AE-DD22124D55A5}" styleName="Estilo com Tema 1 - Ênfase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C083E6E3-FA7D-4D7B-A595-EF9225AFEA82}" styleName="Estilo Claro 1 - Ênfas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Nenhum Estilo, Grade de Tabe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Estilo com Tema 2 - Ênfase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03447BB-5D67-496B-8E87-E561075AD55C}" styleName="Estilo Escuro 1 - Ênfase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25" d="100"/>
          <a:sy n="25" d="100"/>
        </p:scale>
        <p:origin x="1044" y="18"/>
      </p:cViewPr>
      <p:guideLst>
        <p:guide orient="horz" pos="5260"/>
        <p:guide pos="13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presProps" Target="presProps.xml"/><Relationship Id="rId3" Type="http://schemas.openxmlformats.org/officeDocument/2006/relationships/notesMaster" Target="notesMasters/notesMaster1.xml"/><Relationship Id="rId7" Type="http://schemas.openxmlformats.org/officeDocument/2006/relationships/font" Target="fonts/font4.fntdata"/><Relationship Id="rId12" Type="http://customschemas.google.com/relationships/presentationmetadata" Target="metadata"/><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font" Target="fonts/font3.fntdata"/><Relationship Id="rId5" Type="http://schemas.openxmlformats.org/officeDocument/2006/relationships/font" Target="fonts/font2.fntdata"/><Relationship Id="rId15" Type="http://schemas.openxmlformats.org/officeDocument/2006/relationships/theme" Target="theme/theme1.xml"/><Relationship Id="rId4" Type="http://schemas.openxmlformats.org/officeDocument/2006/relationships/font" Target="fonts/font1.fntdata"/><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2333625" y="1143000"/>
            <a:ext cx="219075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68" name="Google Shape;68;p1:notes"/>
          <p:cNvSpPr>
            <a:spLocks noGrp="1" noRot="1" noChangeAspect="1"/>
          </p:cNvSpPr>
          <p:nvPr>
            <p:ph type="sldImg" idx="2"/>
          </p:nvPr>
        </p:nvSpPr>
        <p:spPr>
          <a:xfrm>
            <a:off x="2333625" y="1143000"/>
            <a:ext cx="219075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Em Branco" type="blank">
  <p:cSld name="BLANK">
    <p:spTree>
      <p:nvGrpSpPr>
        <p:cNvPr id="1" name="Shape 15"/>
        <p:cNvGrpSpPr/>
        <p:nvPr/>
      </p:nvGrpSpPr>
      <p:grpSpPr>
        <a:xfrm>
          <a:off x="0" y="0"/>
          <a:ext cx="0" cy="0"/>
          <a:chOff x="0" y="0"/>
          <a:chExt cx="0" cy="0"/>
        </a:xfrm>
      </p:grpSpPr>
      <p:sp>
        <p:nvSpPr>
          <p:cNvPr id="16" name="Google Shape;16;p3"/>
          <p:cNvSpPr txBox="1">
            <a:spLocks noGrp="1"/>
          </p:cNvSpPr>
          <p:nvPr>
            <p:ph type="dt" idx="10"/>
          </p:nvPr>
        </p:nvSpPr>
        <p:spPr>
          <a:xfrm>
            <a:off x="2054245" y="39038591"/>
            <a:ext cx="6722983" cy="2242476"/>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3"/>
          <p:cNvSpPr txBox="1">
            <a:spLocks noGrp="1"/>
          </p:cNvSpPr>
          <p:nvPr>
            <p:ph type="ftr" idx="11"/>
          </p:nvPr>
        </p:nvSpPr>
        <p:spPr>
          <a:xfrm>
            <a:off x="9897725" y="39038591"/>
            <a:ext cx="10084475" cy="2242476"/>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8" name="Google Shape;18;p3"/>
          <p:cNvSpPr txBox="1">
            <a:spLocks noGrp="1"/>
          </p:cNvSpPr>
          <p:nvPr>
            <p:ph type="sldNum" idx="12"/>
          </p:nvPr>
        </p:nvSpPr>
        <p:spPr>
          <a:xfrm>
            <a:off x="21102697" y="39038591"/>
            <a:ext cx="6722983" cy="2242476"/>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Duas Partes de Conteúdo" type="twoObj">
  <p:cSld name="TWO_OBJECTS">
    <p:spTree>
      <p:nvGrpSpPr>
        <p:cNvPr id="1" name="Shape 19"/>
        <p:cNvGrpSpPr/>
        <p:nvPr/>
      </p:nvGrpSpPr>
      <p:grpSpPr>
        <a:xfrm>
          <a:off x="0" y="0"/>
          <a:ext cx="0" cy="0"/>
          <a:chOff x="0" y="0"/>
          <a:chExt cx="0" cy="0"/>
        </a:xfrm>
      </p:grpSpPr>
      <p:sp>
        <p:nvSpPr>
          <p:cNvPr id="20" name="Google Shape;20;p4"/>
          <p:cNvSpPr txBox="1">
            <a:spLocks noGrp="1"/>
          </p:cNvSpPr>
          <p:nvPr>
            <p:ph type="title"/>
          </p:nvPr>
        </p:nvSpPr>
        <p:spPr>
          <a:xfrm>
            <a:off x="2054245" y="2242485"/>
            <a:ext cx="25771434" cy="8141166"/>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4"/>
          <p:cNvSpPr txBox="1">
            <a:spLocks noGrp="1"/>
          </p:cNvSpPr>
          <p:nvPr>
            <p:ph type="body" idx="1"/>
          </p:nvPr>
        </p:nvSpPr>
        <p:spPr>
          <a:xfrm>
            <a:off x="2054245" y="11212380"/>
            <a:ext cx="12698968" cy="26724469"/>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3268"/>
              </a:spcBef>
              <a:spcAft>
                <a:spcPts val="0"/>
              </a:spcAft>
              <a:buClr>
                <a:schemeClr val="dk1"/>
              </a:buClr>
              <a:buSzPts val="1800"/>
              <a:buChar char="•"/>
              <a:defRPr/>
            </a:lvl1pPr>
            <a:lvl2pPr marL="914400" lvl="1" indent="-342900" algn="l">
              <a:lnSpc>
                <a:spcPct val="90000"/>
              </a:lnSpc>
              <a:spcBef>
                <a:spcPts val="1634"/>
              </a:spcBef>
              <a:spcAft>
                <a:spcPts val="0"/>
              </a:spcAft>
              <a:buClr>
                <a:schemeClr val="dk1"/>
              </a:buClr>
              <a:buSzPts val="1800"/>
              <a:buChar char="•"/>
              <a:defRPr/>
            </a:lvl2pPr>
            <a:lvl3pPr marL="1371600" lvl="2" indent="-342900" algn="l">
              <a:lnSpc>
                <a:spcPct val="90000"/>
              </a:lnSpc>
              <a:spcBef>
                <a:spcPts val="1634"/>
              </a:spcBef>
              <a:spcAft>
                <a:spcPts val="0"/>
              </a:spcAft>
              <a:buClr>
                <a:schemeClr val="dk1"/>
              </a:buClr>
              <a:buSzPts val="1800"/>
              <a:buChar char="•"/>
              <a:defRPr/>
            </a:lvl3pPr>
            <a:lvl4pPr marL="1828800" lvl="3" indent="-342900" algn="l">
              <a:lnSpc>
                <a:spcPct val="90000"/>
              </a:lnSpc>
              <a:spcBef>
                <a:spcPts val="1634"/>
              </a:spcBef>
              <a:spcAft>
                <a:spcPts val="0"/>
              </a:spcAft>
              <a:buClr>
                <a:schemeClr val="dk1"/>
              </a:buClr>
              <a:buSzPts val="1800"/>
              <a:buChar char="•"/>
              <a:defRPr/>
            </a:lvl4pPr>
            <a:lvl5pPr marL="2286000" lvl="4" indent="-342900" algn="l">
              <a:lnSpc>
                <a:spcPct val="90000"/>
              </a:lnSpc>
              <a:spcBef>
                <a:spcPts val="1634"/>
              </a:spcBef>
              <a:spcAft>
                <a:spcPts val="0"/>
              </a:spcAft>
              <a:buClr>
                <a:schemeClr val="dk1"/>
              </a:buClr>
              <a:buSzPts val="1800"/>
              <a:buChar char="•"/>
              <a:defRPr/>
            </a:lvl5pPr>
            <a:lvl6pPr marL="2743200" lvl="5" indent="-342900" algn="l">
              <a:lnSpc>
                <a:spcPct val="90000"/>
              </a:lnSpc>
              <a:spcBef>
                <a:spcPts val="1634"/>
              </a:spcBef>
              <a:spcAft>
                <a:spcPts val="0"/>
              </a:spcAft>
              <a:buClr>
                <a:schemeClr val="dk1"/>
              </a:buClr>
              <a:buSzPts val="1800"/>
              <a:buChar char="•"/>
              <a:defRPr/>
            </a:lvl6pPr>
            <a:lvl7pPr marL="3200400" lvl="6" indent="-342900" algn="l">
              <a:lnSpc>
                <a:spcPct val="90000"/>
              </a:lnSpc>
              <a:spcBef>
                <a:spcPts val="1634"/>
              </a:spcBef>
              <a:spcAft>
                <a:spcPts val="0"/>
              </a:spcAft>
              <a:buClr>
                <a:schemeClr val="dk1"/>
              </a:buClr>
              <a:buSzPts val="1800"/>
              <a:buChar char="•"/>
              <a:defRPr/>
            </a:lvl7pPr>
            <a:lvl8pPr marL="3657600" lvl="7" indent="-342900" algn="l">
              <a:lnSpc>
                <a:spcPct val="90000"/>
              </a:lnSpc>
              <a:spcBef>
                <a:spcPts val="1634"/>
              </a:spcBef>
              <a:spcAft>
                <a:spcPts val="0"/>
              </a:spcAft>
              <a:buClr>
                <a:schemeClr val="dk1"/>
              </a:buClr>
              <a:buSzPts val="1800"/>
              <a:buChar char="•"/>
              <a:defRPr/>
            </a:lvl8pPr>
            <a:lvl9pPr marL="4114800" lvl="8" indent="-342900" algn="l">
              <a:lnSpc>
                <a:spcPct val="90000"/>
              </a:lnSpc>
              <a:spcBef>
                <a:spcPts val="1634"/>
              </a:spcBef>
              <a:spcAft>
                <a:spcPts val="0"/>
              </a:spcAft>
              <a:buClr>
                <a:schemeClr val="dk1"/>
              </a:buClr>
              <a:buSzPts val="1800"/>
              <a:buChar char="•"/>
              <a:defRPr/>
            </a:lvl9pPr>
          </a:lstStyle>
          <a:p>
            <a:endParaRPr/>
          </a:p>
        </p:txBody>
      </p:sp>
      <p:sp>
        <p:nvSpPr>
          <p:cNvPr id="22" name="Google Shape;22;p4"/>
          <p:cNvSpPr txBox="1">
            <a:spLocks noGrp="1"/>
          </p:cNvSpPr>
          <p:nvPr>
            <p:ph type="body" idx="2"/>
          </p:nvPr>
        </p:nvSpPr>
        <p:spPr>
          <a:xfrm>
            <a:off x="15126713" y="11212380"/>
            <a:ext cx="12698968" cy="26724469"/>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3268"/>
              </a:spcBef>
              <a:spcAft>
                <a:spcPts val="0"/>
              </a:spcAft>
              <a:buClr>
                <a:schemeClr val="dk1"/>
              </a:buClr>
              <a:buSzPts val="1800"/>
              <a:buChar char="•"/>
              <a:defRPr/>
            </a:lvl1pPr>
            <a:lvl2pPr marL="914400" lvl="1" indent="-342900" algn="l">
              <a:lnSpc>
                <a:spcPct val="90000"/>
              </a:lnSpc>
              <a:spcBef>
                <a:spcPts val="1634"/>
              </a:spcBef>
              <a:spcAft>
                <a:spcPts val="0"/>
              </a:spcAft>
              <a:buClr>
                <a:schemeClr val="dk1"/>
              </a:buClr>
              <a:buSzPts val="1800"/>
              <a:buChar char="•"/>
              <a:defRPr/>
            </a:lvl2pPr>
            <a:lvl3pPr marL="1371600" lvl="2" indent="-342900" algn="l">
              <a:lnSpc>
                <a:spcPct val="90000"/>
              </a:lnSpc>
              <a:spcBef>
                <a:spcPts val="1634"/>
              </a:spcBef>
              <a:spcAft>
                <a:spcPts val="0"/>
              </a:spcAft>
              <a:buClr>
                <a:schemeClr val="dk1"/>
              </a:buClr>
              <a:buSzPts val="1800"/>
              <a:buChar char="•"/>
              <a:defRPr/>
            </a:lvl3pPr>
            <a:lvl4pPr marL="1828800" lvl="3" indent="-342900" algn="l">
              <a:lnSpc>
                <a:spcPct val="90000"/>
              </a:lnSpc>
              <a:spcBef>
                <a:spcPts val="1634"/>
              </a:spcBef>
              <a:spcAft>
                <a:spcPts val="0"/>
              </a:spcAft>
              <a:buClr>
                <a:schemeClr val="dk1"/>
              </a:buClr>
              <a:buSzPts val="1800"/>
              <a:buChar char="•"/>
              <a:defRPr/>
            </a:lvl4pPr>
            <a:lvl5pPr marL="2286000" lvl="4" indent="-342900" algn="l">
              <a:lnSpc>
                <a:spcPct val="90000"/>
              </a:lnSpc>
              <a:spcBef>
                <a:spcPts val="1634"/>
              </a:spcBef>
              <a:spcAft>
                <a:spcPts val="0"/>
              </a:spcAft>
              <a:buClr>
                <a:schemeClr val="dk1"/>
              </a:buClr>
              <a:buSzPts val="1800"/>
              <a:buChar char="•"/>
              <a:defRPr/>
            </a:lvl5pPr>
            <a:lvl6pPr marL="2743200" lvl="5" indent="-342900" algn="l">
              <a:lnSpc>
                <a:spcPct val="90000"/>
              </a:lnSpc>
              <a:spcBef>
                <a:spcPts val="1634"/>
              </a:spcBef>
              <a:spcAft>
                <a:spcPts val="0"/>
              </a:spcAft>
              <a:buClr>
                <a:schemeClr val="dk1"/>
              </a:buClr>
              <a:buSzPts val="1800"/>
              <a:buChar char="•"/>
              <a:defRPr/>
            </a:lvl6pPr>
            <a:lvl7pPr marL="3200400" lvl="6" indent="-342900" algn="l">
              <a:lnSpc>
                <a:spcPct val="90000"/>
              </a:lnSpc>
              <a:spcBef>
                <a:spcPts val="1634"/>
              </a:spcBef>
              <a:spcAft>
                <a:spcPts val="0"/>
              </a:spcAft>
              <a:buClr>
                <a:schemeClr val="dk1"/>
              </a:buClr>
              <a:buSzPts val="1800"/>
              <a:buChar char="•"/>
              <a:defRPr/>
            </a:lvl7pPr>
            <a:lvl8pPr marL="3657600" lvl="7" indent="-342900" algn="l">
              <a:lnSpc>
                <a:spcPct val="90000"/>
              </a:lnSpc>
              <a:spcBef>
                <a:spcPts val="1634"/>
              </a:spcBef>
              <a:spcAft>
                <a:spcPts val="0"/>
              </a:spcAft>
              <a:buClr>
                <a:schemeClr val="dk1"/>
              </a:buClr>
              <a:buSzPts val="1800"/>
              <a:buChar char="•"/>
              <a:defRPr/>
            </a:lvl8pPr>
            <a:lvl9pPr marL="4114800" lvl="8" indent="-342900" algn="l">
              <a:lnSpc>
                <a:spcPct val="90000"/>
              </a:lnSpc>
              <a:spcBef>
                <a:spcPts val="1634"/>
              </a:spcBef>
              <a:spcAft>
                <a:spcPts val="0"/>
              </a:spcAft>
              <a:buClr>
                <a:schemeClr val="dk1"/>
              </a:buClr>
              <a:buSzPts val="1800"/>
              <a:buChar char="•"/>
              <a:defRPr/>
            </a:lvl9pPr>
          </a:lstStyle>
          <a:p>
            <a:endParaRPr/>
          </a:p>
        </p:txBody>
      </p:sp>
      <p:sp>
        <p:nvSpPr>
          <p:cNvPr id="23" name="Google Shape;23;p4"/>
          <p:cNvSpPr txBox="1">
            <a:spLocks noGrp="1"/>
          </p:cNvSpPr>
          <p:nvPr>
            <p:ph type="dt" idx="10"/>
          </p:nvPr>
        </p:nvSpPr>
        <p:spPr>
          <a:xfrm>
            <a:off x="2054245" y="39038591"/>
            <a:ext cx="6722983" cy="2242476"/>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4"/>
          <p:cNvSpPr txBox="1">
            <a:spLocks noGrp="1"/>
          </p:cNvSpPr>
          <p:nvPr>
            <p:ph type="ftr" idx="11"/>
          </p:nvPr>
        </p:nvSpPr>
        <p:spPr>
          <a:xfrm>
            <a:off x="9897725" y="39038591"/>
            <a:ext cx="10084475" cy="2242476"/>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4"/>
          <p:cNvSpPr txBox="1">
            <a:spLocks noGrp="1"/>
          </p:cNvSpPr>
          <p:nvPr>
            <p:ph type="sldNum" idx="12"/>
          </p:nvPr>
        </p:nvSpPr>
        <p:spPr>
          <a:xfrm>
            <a:off x="21102697" y="39038591"/>
            <a:ext cx="6722983" cy="2242476"/>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ação" type="twoTxTwoObj">
  <p:cSld name="TWO_OBJECTS_WITH_TEXT">
    <p:spTree>
      <p:nvGrpSpPr>
        <p:cNvPr id="1" name="Shape 26"/>
        <p:cNvGrpSpPr/>
        <p:nvPr/>
      </p:nvGrpSpPr>
      <p:grpSpPr>
        <a:xfrm>
          <a:off x="0" y="0"/>
          <a:ext cx="0" cy="0"/>
          <a:chOff x="0" y="0"/>
          <a:chExt cx="0" cy="0"/>
        </a:xfrm>
      </p:grpSpPr>
      <p:sp>
        <p:nvSpPr>
          <p:cNvPr id="27" name="Google Shape;27;p5"/>
          <p:cNvSpPr txBox="1">
            <a:spLocks noGrp="1"/>
          </p:cNvSpPr>
          <p:nvPr>
            <p:ph type="title"/>
          </p:nvPr>
        </p:nvSpPr>
        <p:spPr>
          <a:xfrm>
            <a:off x="2058137" y="2242485"/>
            <a:ext cx="25771434" cy="8141166"/>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5"/>
          <p:cNvSpPr txBox="1">
            <a:spLocks noGrp="1"/>
          </p:cNvSpPr>
          <p:nvPr>
            <p:ph type="body" idx="1"/>
          </p:nvPr>
        </p:nvSpPr>
        <p:spPr>
          <a:xfrm>
            <a:off x="2058140" y="10325143"/>
            <a:ext cx="12640607" cy="5060193"/>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3268"/>
              </a:spcBef>
              <a:spcAft>
                <a:spcPts val="0"/>
              </a:spcAft>
              <a:buClr>
                <a:schemeClr val="dk1"/>
              </a:buClr>
              <a:buSzPts val="7842"/>
              <a:buNone/>
              <a:defRPr sz="7842" b="1"/>
            </a:lvl1pPr>
            <a:lvl2pPr marL="914400" lvl="1" indent="-228600" algn="l">
              <a:lnSpc>
                <a:spcPct val="90000"/>
              </a:lnSpc>
              <a:spcBef>
                <a:spcPts val="1634"/>
              </a:spcBef>
              <a:spcAft>
                <a:spcPts val="0"/>
              </a:spcAft>
              <a:buClr>
                <a:schemeClr val="dk1"/>
              </a:buClr>
              <a:buSzPts val="6535"/>
              <a:buNone/>
              <a:defRPr sz="6535" b="1"/>
            </a:lvl2pPr>
            <a:lvl3pPr marL="1371600" lvl="2" indent="-228600" algn="l">
              <a:lnSpc>
                <a:spcPct val="90000"/>
              </a:lnSpc>
              <a:spcBef>
                <a:spcPts val="1634"/>
              </a:spcBef>
              <a:spcAft>
                <a:spcPts val="0"/>
              </a:spcAft>
              <a:buClr>
                <a:schemeClr val="dk1"/>
              </a:buClr>
              <a:buSzPts val="5882"/>
              <a:buNone/>
              <a:defRPr sz="5882" b="1"/>
            </a:lvl3pPr>
            <a:lvl4pPr marL="1828800" lvl="3" indent="-228600" algn="l">
              <a:lnSpc>
                <a:spcPct val="90000"/>
              </a:lnSpc>
              <a:spcBef>
                <a:spcPts val="1634"/>
              </a:spcBef>
              <a:spcAft>
                <a:spcPts val="0"/>
              </a:spcAft>
              <a:buClr>
                <a:schemeClr val="dk1"/>
              </a:buClr>
              <a:buSzPts val="5228"/>
              <a:buNone/>
              <a:defRPr sz="5228" b="1"/>
            </a:lvl4pPr>
            <a:lvl5pPr marL="2286000" lvl="4" indent="-228600" algn="l">
              <a:lnSpc>
                <a:spcPct val="90000"/>
              </a:lnSpc>
              <a:spcBef>
                <a:spcPts val="1634"/>
              </a:spcBef>
              <a:spcAft>
                <a:spcPts val="0"/>
              </a:spcAft>
              <a:buClr>
                <a:schemeClr val="dk1"/>
              </a:buClr>
              <a:buSzPts val="5228"/>
              <a:buNone/>
              <a:defRPr sz="5228" b="1"/>
            </a:lvl5pPr>
            <a:lvl6pPr marL="2743200" lvl="5" indent="-228600" algn="l">
              <a:lnSpc>
                <a:spcPct val="90000"/>
              </a:lnSpc>
              <a:spcBef>
                <a:spcPts val="1634"/>
              </a:spcBef>
              <a:spcAft>
                <a:spcPts val="0"/>
              </a:spcAft>
              <a:buClr>
                <a:schemeClr val="dk1"/>
              </a:buClr>
              <a:buSzPts val="5228"/>
              <a:buNone/>
              <a:defRPr sz="5228" b="1"/>
            </a:lvl6pPr>
            <a:lvl7pPr marL="3200400" lvl="6" indent="-228600" algn="l">
              <a:lnSpc>
                <a:spcPct val="90000"/>
              </a:lnSpc>
              <a:spcBef>
                <a:spcPts val="1634"/>
              </a:spcBef>
              <a:spcAft>
                <a:spcPts val="0"/>
              </a:spcAft>
              <a:buClr>
                <a:schemeClr val="dk1"/>
              </a:buClr>
              <a:buSzPts val="5228"/>
              <a:buNone/>
              <a:defRPr sz="5228" b="1"/>
            </a:lvl7pPr>
            <a:lvl8pPr marL="3657600" lvl="7" indent="-228600" algn="l">
              <a:lnSpc>
                <a:spcPct val="90000"/>
              </a:lnSpc>
              <a:spcBef>
                <a:spcPts val="1634"/>
              </a:spcBef>
              <a:spcAft>
                <a:spcPts val="0"/>
              </a:spcAft>
              <a:buClr>
                <a:schemeClr val="dk1"/>
              </a:buClr>
              <a:buSzPts val="5228"/>
              <a:buNone/>
              <a:defRPr sz="5228" b="1"/>
            </a:lvl8pPr>
            <a:lvl9pPr marL="4114800" lvl="8" indent="-228600" algn="l">
              <a:lnSpc>
                <a:spcPct val="90000"/>
              </a:lnSpc>
              <a:spcBef>
                <a:spcPts val="1634"/>
              </a:spcBef>
              <a:spcAft>
                <a:spcPts val="0"/>
              </a:spcAft>
              <a:buClr>
                <a:schemeClr val="dk1"/>
              </a:buClr>
              <a:buSzPts val="5228"/>
              <a:buNone/>
              <a:defRPr sz="5228" b="1"/>
            </a:lvl9pPr>
          </a:lstStyle>
          <a:p>
            <a:endParaRPr/>
          </a:p>
        </p:txBody>
      </p:sp>
      <p:sp>
        <p:nvSpPr>
          <p:cNvPr id="29" name="Google Shape;29;p5"/>
          <p:cNvSpPr txBox="1">
            <a:spLocks noGrp="1"/>
          </p:cNvSpPr>
          <p:nvPr>
            <p:ph type="body" idx="2"/>
          </p:nvPr>
        </p:nvSpPr>
        <p:spPr>
          <a:xfrm>
            <a:off x="2058140" y="15385336"/>
            <a:ext cx="12640607" cy="22629511"/>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3268"/>
              </a:spcBef>
              <a:spcAft>
                <a:spcPts val="0"/>
              </a:spcAft>
              <a:buClr>
                <a:schemeClr val="dk1"/>
              </a:buClr>
              <a:buSzPts val="1800"/>
              <a:buChar char="•"/>
              <a:defRPr/>
            </a:lvl1pPr>
            <a:lvl2pPr marL="914400" lvl="1" indent="-342900" algn="l">
              <a:lnSpc>
                <a:spcPct val="90000"/>
              </a:lnSpc>
              <a:spcBef>
                <a:spcPts val="1634"/>
              </a:spcBef>
              <a:spcAft>
                <a:spcPts val="0"/>
              </a:spcAft>
              <a:buClr>
                <a:schemeClr val="dk1"/>
              </a:buClr>
              <a:buSzPts val="1800"/>
              <a:buChar char="•"/>
              <a:defRPr/>
            </a:lvl2pPr>
            <a:lvl3pPr marL="1371600" lvl="2" indent="-342900" algn="l">
              <a:lnSpc>
                <a:spcPct val="90000"/>
              </a:lnSpc>
              <a:spcBef>
                <a:spcPts val="1634"/>
              </a:spcBef>
              <a:spcAft>
                <a:spcPts val="0"/>
              </a:spcAft>
              <a:buClr>
                <a:schemeClr val="dk1"/>
              </a:buClr>
              <a:buSzPts val="1800"/>
              <a:buChar char="•"/>
              <a:defRPr/>
            </a:lvl3pPr>
            <a:lvl4pPr marL="1828800" lvl="3" indent="-342900" algn="l">
              <a:lnSpc>
                <a:spcPct val="90000"/>
              </a:lnSpc>
              <a:spcBef>
                <a:spcPts val="1634"/>
              </a:spcBef>
              <a:spcAft>
                <a:spcPts val="0"/>
              </a:spcAft>
              <a:buClr>
                <a:schemeClr val="dk1"/>
              </a:buClr>
              <a:buSzPts val="1800"/>
              <a:buChar char="•"/>
              <a:defRPr/>
            </a:lvl4pPr>
            <a:lvl5pPr marL="2286000" lvl="4" indent="-342900" algn="l">
              <a:lnSpc>
                <a:spcPct val="90000"/>
              </a:lnSpc>
              <a:spcBef>
                <a:spcPts val="1634"/>
              </a:spcBef>
              <a:spcAft>
                <a:spcPts val="0"/>
              </a:spcAft>
              <a:buClr>
                <a:schemeClr val="dk1"/>
              </a:buClr>
              <a:buSzPts val="1800"/>
              <a:buChar char="•"/>
              <a:defRPr/>
            </a:lvl5pPr>
            <a:lvl6pPr marL="2743200" lvl="5" indent="-342900" algn="l">
              <a:lnSpc>
                <a:spcPct val="90000"/>
              </a:lnSpc>
              <a:spcBef>
                <a:spcPts val="1634"/>
              </a:spcBef>
              <a:spcAft>
                <a:spcPts val="0"/>
              </a:spcAft>
              <a:buClr>
                <a:schemeClr val="dk1"/>
              </a:buClr>
              <a:buSzPts val="1800"/>
              <a:buChar char="•"/>
              <a:defRPr/>
            </a:lvl6pPr>
            <a:lvl7pPr marL="3200400" lvl="6" indent="-342900" algn="l">
              <a:lnSpc>
                <a:spcPct val="90000"/>
              </a:lnSpc>
              <a:spcBef>
                <a:spcPts val="1634"/>
              </a:spcBef>
              <a:spcAft>
                <a:spcPts val="0"/>
              </a:spcAft>
              <a:buClr>
                <a:schemeClr val="dk1"/>
              </a:buClr>
              <a:buSzPts val="1800"/>
              <a:buChar char="•"/>
              <a:defRPr/>
            </a:lvl7pPr>
            <a:lvl8pPr marL="3657600" lvl="7" indent="-342900" algn="l">
              <a:lnSpc>
                <a:spcPct val="90000"/>
              </a:lnSpc>
              <a:spcBef>
                <a:spcPts val="1634"/>
              </a:spcBef>
              <a:spcAft>
                <a:spcPts val="0"/>
              </a:spcAft>
              <a:buClr>
                <a:schemeClr val="dk1"/>
              </a:buClr>
              <a:buSzPts val="1800"/>
              <a:buChar char="•"/>
              <a:defRPr/>
            </a:lvl8pPr>
            <a:lvl9pPr marL="4114800" lvl="8" indent="-342900" algn="l">
              <a:lnSpc>
                <a:spcPct val="90000"/>
              </a:lnSpc>
              <a:spcBef>
                <a:spcPts val="1634"/>
              </a:spcBef>
              <a:spcAft>
                <a:spcPts val="0"/>
              </a:spcAft>
              <a:buClr>
                <a:schemeClr val="dk1"/>
              </a:buClr>
              <a:buSzPts val="1800"/>
              <a:buChar char="•"/>
              <a:defRPr/>
            </a:lvl9pPr>
          </a:lstStyle>
          <a:p>
            <a:endParaRPr/>
          </a:p>
        </p:txBody>
      </p:sp>
      <p:sp>
        <p:nvSpPr>
          <p:cNvPr id="30" name="Google Shape;30;p5"/>
          <p:cNvSpPr txBox="1">
            <a:spLocks noGrp="1"/>
          </p:cNvSpPr>
          <p:nvPr>
            <p:ph type="body" idx="3"/>
          </p:nvPr>
        </p:nvSpPr>
        <p:spPr>
          <a:xfrm>
            <a:off x="15126714" y="10325143"/>
            <a:ext cx="12702860" cy="5060193"/>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3268"/>
              </a:spcBef>
              <a:spcAft>
                <a:spcPts val="0"/>
              </a:spcAft>
              <a:buClr>
                <a:schemeClr val="dk1"/>
              </a:buClr>
              <a:buSzPts val="7842"/>
              <a:buNone/>
              <a:defRPr sz="7842" b="1"/>
            </a:lvl1pPr>
            <a:lvl2pPr marL="914400" lvl="1" indent="-228600" algn="l">
              <a:lnSpc>
                <a:spcPct val="90000"/>
              </a:lnSpc>
              <a:spcBef>
                <a:spcPts val="1634"/>
              </a:spcBef>
              <a:spcAft>
                <a:spcPts val="0"/>
              </a:spcAft>
              <a:buClr>
                <a:schemeClr val="dk1"/>
              </a:buClr>
              <a:buSzPts val="6535"/>
              <a:buNone/>
              <a:defRPr sz="6535" b="1"/>
            </a:lvl2pPr>
            <a:lvl3pPr marL="1371600" lvl="2" indent="-228600" algn="l">
              <a:lnSpc>
                <a:spcPct val="90000"/>
              </a:lnSpc>
              <a:spcBef>
                <a:spcPts val="1634"/>
              </a:spcBef>
              <a:spcAft>
                <a:spcPts val="0"/>
              </a:spcAft>
              <a:buClr>
                <a:schemeClr val="dk1"/>
              </a:buClr>
              <a:buSzPts val="5882"/>
              <a:buNone/>
              <a:defRPr sz="5882" b="1"/>
            </a:lvl3pPr>
            <a:lvl4pPr marL="1828800" lvl="3" indent="-228600" algn="l">
              <a:lnSpc>
                <a:spcPct val="90000"/>
              </a:lnSpc>
              <a:spcBef>
                <a:spcPts val="1634"/>
              </a:spcBef>
              <a:spcAft>
                <a:spcPts val="0"/>
              </a:spcAft>
              <a:buClr>
                <a:schemeClr val="dk1"/>
              </a:buClr>
              <a:buSzPts val="5228"/>
              <a:buNone/>
              <a:defRPr sz="5228" b="1"/>
            </a:lvl4pPr>
            <a:lvl5pPr marL="2286000" lvl="4" indent="-228600" algn="l">
              <a:lnSpc>
                <a:spcPct val="90000"/>
              </a:lnSpc>
              <a:spcBef>
                <a:spcPts val="1634"/>
              </a:spcBef>
              <a:spcAft>
                <a:spcPts val="0"/>
              </a:spcAft>
              <a:buClr>
                <a:schemeClr val="dk1"/>
              </a:buClr>
              <a:buSzPts val="5228"/>
              <a:buNone/>
              <a:defRPr sz="5228" b="1"/>
            </a:lvl5pPr>
            <a:lvl6pPr marL="2743200" lvl="5" indent="-228600" algn="l">
              <a:lnSpc>
                <a:spcPct val="90000"/>
              </a:lnSpc>
              <a:spcBef>
                <a:spcPts val="1634"/>
              </a:spcBef>
              <a:spcAft>
                <a:spcPts val="0"/>
              </a:spcAft>
              <a:buClr>
                <a:schemeClr val="dk1"/>
              </a:buClr>
              <a:buSzPts val="5228"/>
              <a:buNone/>
              <a:defRPr sz="5228" b="1"/>
            </a:lvl6pPr>
            <a:lvl7pPr marL="3200400" lvl="6" indent="-228600" algn="l">
              <a:lnSpc>
                <a:spcPct val="90000"/>
              </a:lnSpc>
              <a:spcBef>
                <a:spcPts val="1634"/>
              </a:spcBef>
              <a:spcAft>
                <a:spcPts val="0"/>
              </a:spcAft>
              <a:buClr>
                <a:schemeClr val="dk1"/>
              </a:buClr>
              <a:buSzPts val="5228"/>
              <a:buNone/>
              <a:defRPr sz="5228" b="1"/>
            </a:lvl7pPr>
            <a:lvl8pPr marL="3657600" lvl="7" indent="-228600" algn="l">
              <a:lnSpc>
                <a:spcPct val="90000"/>
              </a:lnSpc>
              <a:spcBef>
                <a:spcPts val="1634"/>
              </a:spcBef>
              <a:spcAft>
                <a:spcPts val="0"/>
              </a:spcAft>
              <a:buClr>
                <a:schemeClr val="dk1"/>
              </a:buClr>
              <a:buSzPts val="5228"/>
              <a:buNone/>
              <a:defRPr sz="5228" b="1"/>
            </a:lvl8pPr>
            <a:lvl9pPr marL="4114800" lvl="8" indent="-228600" algn="l">
              <a:lnSpc>
                <a:spcPct val="90000"/>
              </a:lnSpc>
              <a:spcBef>
                <a:spcPts val="1634"/>
              </a:spcBef>
              <a:spcAft>
                <a:spcPts val="0"/>
              </a:spcAft>
              <a:buClr>
                <a:schemeClr val="dk1"/>
              </a:buClr>
              <a:buSzPts val="5228"/>
              <a:buNone/>
              <a:defRPr sz="5228" b="1"/>
            </a:lvl9pPr>
          </a:lstStyle>
          <a:p>
            <a:endParaRPr/>
          </a:p>
        </p:txBody>
      </p:sp>
      <p:sp>
        <p:nvSpPr>
          <p:cNvPr id="31" name="Google Shape;31;p5"/>
          <p:cNvSpPr txBox="1">
            <a:spLocks noGrp="1"/>
          </p:cNvSpPr>
          <p:nvPr>
            <p:ph type="body" idx="4"/>
          </p:nvPr>
        </p:nvSpPr>
        <p:spPr>
          <a:xfrm>
            <a:off x="15126714" y="15385336"/>
            <a:ext cx="12702860" cy="22629511"/>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3268"/>
              </a:spcBef>
              <a:spcAft>
                <a:spcPts val="0"/>
              </a:spcAft>
              <a:buClr>
                <a:schemeClr val="dk1"/>
              </a:buClr>
              <a:buSzPts val="1800"/>
              <a:buChar char="•"/>
              <a:defRPr/>
            </a:lvl1pPr>
            <a:lvl2pPr marL="914400" lvl="1" indent="-342900" algn="l">
              <a:lnSpc>
                <a:spcPct val="90000"/>
              </a:lnSpc>
              <a:spcBef>
                <a:spcPts val="1634"/>
              </a:spcBef>
              <a:spcAft>
                <a:spcPts val="0"/>
              </a:spcAft>
              <a:buClr>
                <a:schemeClr val="dk1"/>
              </a:buClr>
              <a:buSzPts val="1800"/>
              <a:buChar char="•"/>
              <a:defRPr/>
            </a:lvl2pPr>
            <a:lvl3pPr marL="1371600" lvl="2" indent="-342900" algn="l">
              <a:lnSpc>
                <a:spcPct val="90000"/>
              </a:lnSpc>
              <a:spcBef>
                <a:spcPts val="1634"/>
              </a:spcBef>
              <a:spcAft>
                <a:spcPts val="0"/>
              </a:spcAft>
              <a:buClr>
                <a:schemeClr val="dk1"/>
              </a:buClr>
              <a:buSzPts val="1800"/>
              <a:buChar char="•"/>
              <a:defRPr/>
            </a:lvl3pPr>
            <a:lvl4pPr marL="1828800" lvl="3" indent="-342900" algn="l">
              <a:lnSpc>
                <a:spcPct val="90000"/>
              </a:lnSpc>
              <a:spcBef>
                <a:spcPts val="1634"/>
              </a:spcBef>
              <a:spcAft>
                <a:spcPts val="0"/>
              </a:spcAft>
              <a:buClr>
                <a:schemeClr val="dk1"/>
              </a:buClr>
              <a:buSzPts val="1800"/>
              <a:buChar char="•"/>
              <a:defRPr/>
            </a:lvl4pPr>
            <a:lvl5pPr marL="2286000" lvl="4" indent="-342900" algn="l">
              <a:lnSpc>
                <a:spcPct val="90000"/>
              </a:lnSpc>
              <a:spcBef>
                <a:spcPts val="1634"/>
              </a:spcBef>
              <a:spcAft>
                <a:spcPts val="0"/>
              </a:spcAft>
              <a:buClr>
                <a:schemeClr val="dk1"/>
              </a:buClr>
              <a:buSzPts val="1800"/>
              <a:buChar char="•"/>
              <a:defRPr/>
            </a:lvl5pPr>
            <a:lvl6pPr marL="2743200" lvl="5" indent="-342900" algn="l">
              <a:lnSpc>
                <a:spcPct val="90000"/>
              </a:lnSpc>
              <a:spcBef>
                <a:spcPts val="1634"/>
              </a:spcBef>
              <a:spcAft>
                <a:spcPts val="0"/>
              </a:spcAft>
              <a:buClr>
                <a:schemeClr val="dk1"/>
              </a:buClr>
              <a:buSzPts val="1800"/>
              <a:buChar char="•"/>
              <a:defRPr/>
            </a:lvl6pPr>
            <a:lvl7pPr marL="3200400" lvl="6" indent="-342900" algn="l">
              <a:lnSpc>
                <a:spcPct val="90000"/>
              </a:lnSpc>
              <a:spcBef>
                <a:spcPts val="1634"/>
              </a:spcBef>
              <a:spcAft>
                <a:spcPts val="0"/>
              </a:spcAft>
              <a:buClr>
                <a:schemeClr val="dk1"/>
              </a:buClr>
              <a:buSzPts val="1800"/>
              <a:buChar char="•"/>
              <a:defRPr/>
            </a:lvl7pPr>
            <a:lvl8pPr marL="3657600" lvl="7" indent="-342900" algn="l">
              <a:lnSpc>
                <a:spcPct val="90000"/>
              </a:lnSpc>
              <a:spcBef>
                <a:spcPts val="1634"/>
              </a:spcBef>
              <a:spcAft>
                <a:spcPts val="0"/>
              </a:spcAft>
              <a:buClr>
                <a:schemeClr val="dk1"/>
              </a:buClr>
              <a:buSzPts val="1800"/>
              <a:buChar char="•"/>
              <a:defRPr/>
            </a:lvl8pPr>
            <a:lvl9pPr marL="4114800" lvl="8" indent="-342900" algn="l">
              <a:lnSpc>
                <a:spcPct val="90000"/>
              </a:lnSpc>
              <a:spcBef>
                <a:spcPts val="1634"/>
              </a:spcBef>
              <a:spcAft>
                <a:spcPts val="0"/>
              </a:spcAft>
              <a:buClr>
                <a:schemeClr val="dk1"/>
              </a:buClr>
              <a:buSzPts val="1800"/>
              <a:buChar char="•"/>
              <a:defRPr/>
            </a:lvl9pPr>
          </a:lstStyle>
          <a:p>
            <a:endParaRPr/>
          </a:p>
        </p:txBody>
      </p:sp>
      <p:sp>
        <p:nvSpPr>
          <p:cNvPr id="32" name="Google Shape;32;p5"/>
          <p:cNvSpPr txBox="1">
            <a:spLocks noGrp="1"/>
          </p:cNvSpPr>
          <p:nvPr>
            <p:ph type="dt" idx="10"/>
          </p:nvPr>
        </p:nvSpPr>
        <p:spPr>
          <a:xfrm>
            <a:off x="2054245" y="39038591"/>
            <a:ext cx="6722983" cy="2242476"/>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5"/>
          <p:cNvSpPr txBox="1">
            <a:spLocks noGrp="1"/>
          </p:cNvSpPr>
          <p:nvPr>
            <p:ph type="ftr" idx="11"/>
          </p:nvPr>
        </p:nvSpPr>
        <p:spPr>
          <a:xfrm>
            <a:off x="9897725" y="39038591"/>
            <a:ext cx="10084475" cy="2242476"/>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5"/>
          <p:cNvSpPr txBox="1">
            <a:spLocks noGrp="1"/>
          </p:cNvSpPr>
          <p:nvPr>
            <p:ph type="sldNum" idx="12"/>
          </p:nvPr>
        </p:nvSpPr>
        <p:spPr>
          <a:xfrm>
            <a:off x="21102697" y="39038591"/>
            <a:ext cx="6722983" cy="2242476"/>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omente Título"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2054245" y="2242485"/>
            <a:ext cx="25771434" cy="8141166"/>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6"/>
          <p:cNvSpPr txBox="1">
            <a:spLocks noGrp="1"/>
          </p:cNvSpPr>
          <p:nvPr>
            <p:ph type="dt" idx="10"/>
          </p:nvPr>
        </p:nvSpPr>
        <p:spPr>
          <a:xfrm>
            <a:off x="2054245" y="39038591"/>
            <a:ext cx="6722983" cy="2242476"/>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9897725" y="39038591"/>
            <a:ext cx="10084475" cy="2242476"/>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21102697" y="39038591"/>
            <a:ext cx="6722983" cy="2242476"/>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teúdo com Legenda" type="objTx">
  <p:cSld name="OBJECT_WITH_CAPTION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2058136" y="2807970"/>
            <a:ext cx="9637054" cy="9827895"/>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10457"/>
              <a:buFont typeface="Calibri"/>
              <a:buNone/>
              <a:defRPr sz="10457"/>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12702860" y="6064445"/>
            <a:ext cx="15126712" cy="29932179"/>
          </a:xfrm>
          <a:prstGeom prst="rect">
            <a:avLst/>
          </a:prstGeom>
          <a:noFill/>
          <a:ln>
            <a:noFill/>
          </a:ln>
        </p:spPr>
        <p:txBody>
          <a:bodyPr spcFirstLastPara="1" wrap="square" lIns="91425" tIns="45700" rIns="91425" bIns="45700" anchor="t" anchorCtr="0">
            <a:noAutofit/>
          </a:bodyPr>
          <a:lstStyle>
            <a:lvl1pPr marL="457200" lvl="0" indent="-892619" algn="l">
              <a:lnSpc>
                <a:spcPct val="90000"/>
              </a:lnSpc>
              <a:spcBef>
                <a:spcPts val="3268"/>
              </a:spcBef>
              <a:spcAft>
                <a:spcPts val="0"/>
              </a:spcAft>
              <a:buClr>
                <a:schemeClr val="dk1"/>
              </a:buClr>
              <a:buSzPts val="10457"/>
              <a:buChar char="•"/>
              <a:defRPr sz="10457"/>
            </a:lvl1pPr>
            <a:lvl2pPr marL="914400" lvl="1" indent="-809625" algn="l">
              <a:lnSpc>
                <a:spcPct val="90000"/>
              </a:lnSpc>
              <a:spcBef>
                <a:spcPts val="1634"/>
              </a:spcBef>
              <a:spcAft>
                <a:spcPts val="0"/>
              </a:spcAft>
              <a:buClr>
                <a:schemeClr val="dk1"/>
              </a:buClr>
              <a:buSzPts val="9150"/>
              <a:buChar char="•"/>
              <a:defRPr sz="9150"/>
            </a:lvl2pPr>
            <a:lvl3pPr marL="1371600" lvl="2" indent="-726567" algn="l">
              <a:lnSpc>
                <a:spcPct val="90000"/>
              </a:lnSpc>
              <a:spcBef>
                <a:spcPts val="1634"/>
              </a:spcBef>
              <a:spcAft>
                <a:spcPts val="0"/>
              </a:spcAft>
              <a:buClr>
                <a:schemeClr val="dk1"/>
              </a:buClr>
              <a:buSzPts val="7842"/>
              <a:buChar char="•"/>
              <a:defRPr sz="7842"/>
            </a:lvl3pPr>
            <a:lvl4pPr marL="1828800" lvl="3" indent="-643572" algn="l">
              <a:lnSpc>
                <a:spcPct val="90000"/>
              </a:lnSpc>
              <a:spcBef>
                <a:spcPts val="1634"/>
              </a:spcBef>
              <a:spcAft>
                <a:spcPts val="0"/>
              </a:spcAft>
              <a:buClr>
                <a:schemeClr val="dk1"/>
              </a:buClr>
              <a:buSzPts val="6535"/>
              <a:buChar char="•"/>
              <a:defRPr sz="6535"/>
            </a:lvl4pPr>
            <a:lvl5pPr marL="2286000" lvl="4" indent="-643572" algn="l">
              <a:lnSpc>
                <a:spcPct val="90000"/>
              </a:lnSpc>
              <a:spcBef>
                <a:spcPts val="1634"/>
              </a:spcBef>
              <a:spcAft>
                <a:spcPts val="0"/>
              </a:spcAft>
              <a:buClr>
                <a:schemeClr val="dk1"/>
              </a:buClr>
              <a:buSzPts val="6535"/>
              <a:buChar char="•"/>
              <a:defRPr sz="6535"/>
            </a:lvl5pPr>
            <a:lvl6pPr marL="2743200" lvl="5" indent="-643572" algn="l">
              <a:lnSpc>
                <a:spcPct val="90000"/>
              </a:lnSpc>
              <a:spcBef>
                <a:spcPts val="1634"/>
              </a:spcBef>
              <a:spcAft>
                <a:spcPts val="0"/>
              </a:spcAft>
              <a:buClr>
                <a:schemeClr val="dk1"/>
              </a:buClr>
              <a:buSzPts val="6535"/>
              <a:buChar char="•"/>
              <a:defRPr sz="6535"/>
            </a:lvl6pPr>
            <a:lvl7pPr marL="3200400" lvl="6" indent="-643572" algn="l">
              <a:lnSpc>
                <a:spcPct val="90000"/>
              </a:lnSpc>
              <a:spcBef>
                <a:spcPts val="1634"/>
              </a:spcBef>
              <a:spcAft>
                <a:spcPts val="0"/>
              </a:spcAft>
              <a:buClr>
                <a:schemeClr val="dk1"/>
              </a:buClr>
              <a:buSzPts val="6535"/>
              <a:buChar char="•"/>
              <a:defRPr sz="6535"/>
            </a:lvl7pPr>
            <a:lvl8pPr marL="3657600" lvl="7" indent="-643572" algn="l">
              <a:lnSpc>
                <a:spcPct val="90000"/>
              </a:lnSpc>
              <a:spcBef>
                <a:spcPts val="1634"/>
              </a:spcBef>
              <a:spcAft>
                <a:spcPts val="0"/>
              </a:spcAft>
              <a:buClr>
                <a:schemeClr val="dk1"/>
              </a:buClr>
              <a:buSzPts val="6535"/>
              <a:buChar char="•"/>
              <a:defRPr sz="6535"/>
            </a:lvl8pPr>
            <a:lvl9pPr marL="4114800" lvl="8" indent="-643572" algn="l">
              <a:lnSpc>
                <a:spcPct val="90000"/>
              </a:lnSpc>
              <a:spcBef>
                <a:spcPts val="1634"/>
              </a:spcBef>
              <a:spcAft>
                <a:spcPts val="0"/>
              </a:spcAft>
              <a:buClr>
                <a:schemeClr val="dk1"/>
              </a:buClr>
              <a:buSzPts val="6535"/>
              <a:buChar char="•"/>
              <a:defRPr sz="6535"/>
            </a:lvl9pPr>
          </a:lstStyle>
          <a:p>
            <a:endParaRPr/>
          </a:p>
        </p:txBody>
      </p:sp>
      <p:sp>
        <p:nvSpPr>
          <p:cNvPr id="43" name="Google Shape;43;p7"/>
          <p:cNvSpPr txBox="1">
            <a:spLocks noGrp="1"/>
          </p:cNvSpPr>
          <p:nvPr>
            <p:ph type="body" idx="2"/>
          </p:nvPr>
        </p:nvSpPr>
        <p:spPr>
          <a:xfrm>
            <a:off x="2058136" y="12635865"/>
            <a:ext cx="9637054" cy="23409503"/>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3268"/>
              </a:spcBef>
              <a:spcAft>
                <a:spcPts val="0"/>
              </a:spcAft>
              <a:buClr>
                <a:schemeClr val="dk1"/>
              </a:buClr>
              <a:buSzPts val="5228"/>
              <a:buNone/>
              <a:defRPr sz="5228"/>
            </a:lvl1pPr>
            <a:lvl2pPr marL="914400" lvl="1" indent="-228600" algn="l">
              <a:lnSpc>
                <a:spcPct val="90000"/>
              </a:lnSpc>
              <a:spcBef>
                <a:spcPts val="1634"/>
              </a:spcBef>
              <a:spcAft>
                <a:spcPts val="0"/>
              </a:spcAft>
              <a:buClr>
                <a:schemeClr val="dk1"/>
              </a:buClr>
              <a:buSzPts val="4575"/>
              <a:buNone/>
              <a:defRPr sz="4575"/>
            </a:lvl2pPr>
            <a:lvl3pPr marL="1371600" lvl="2" indent="-228600" algn="l">
              <a:lnSpc>
                <a:spcPct val="90000"/>
              </a:lnSpc>
              <a:spcBef>
                <a:spcPts val="1634"/>
              </a:spcBef>
              <a:spcAft>
                <a:spcPts val="0"/>
              </a:spcAft>
              <a:buClr>
                <a:schemeClr val="dk1"/>
              </a:buClr>
              <a:buSzPts val="3921"/>
              <a:buNone/>
              <a:defRPr sz="3921"/>
            </a:lvl3pPr>
            <a:lvl4pPr marL="1828800" lvl="3" indent="-228600" algn="l">
              <a:lnSpc>
                <a:spcPct val="90000"/>
              </a:lnSpc>
              <a:spcBef>
                <a:spcPts val="1634"/>
              </a:spcBef>
              <a:spcAft>
                <a:spcPts val="0"/>
              </a:spcAft>
              <a:buClr>
                <a:schemeClr val="dk1"/>
              </a:buClr>
              <a:buSzPts val="3268"/>
              <a:buNone/>
              <a:defRPr sz="3268"/>
            </a:lvl4pPr>
            <a:lvl5pPr marL="2286000" lvl="4" indent="-228600" algn="l">
              <a:lnSpc>
                <a:spcPct val="90000"/>
              </a:lnSpc>
              <a:spcBef>
                <a:spcPts val="1634"/>
              </a:spcBef>
              <a:spcAft>
                <a:spcPts val="0"/>
              </a:spcAft>
              <a:buClr>
                <a:schemeClr val="dk1"/>
              </a:buClr>
              <a:buSzPts val="3268"/>
              <a:buNone/>
              <a:defRPr sz="3268"/>
            </a:lvl5pPr>
            <a:lvl6pPr marL="2743200" lvl="5" indent="-228600" algn="l">
              <a:lnSpc>
                <a:spcPct val="90000"/>
              </a:lnSpc>
              <a:spcBef>
                <a:spcPts val="1634"/>
              </a:spcBef>
              <a:spcAft>
                <a:spcPts val="0"/>
              </a:spcAft>
              <a:buClr>
                <a:schemeClr val="dk1"/>
              </a:buClr>
              <a:buSzPts val="3268"/>
              <a:buNone/>
              <a:defRPr sz="3268"/>
            </a:lvl6pPr>
            <a:lvl7pPr marL="3200400" lvl="6" indent="-228600" algn="l">
              <a:lnSpc>
                <a:spcPct val="90000"/>
              </a:lnSpc>
              <a:spcBef>
                <a:spcPts val="1634"/>
              </a:spcBef>
              <a:spcAft>
                <a:spcPts val="0"/>
              </a:spcAft>
              <a:buClr>
                <a:schemeClr val="dk1"/>
              </a:buClr>
              <a:buSzPts val="3268"/>
              <a:buNone/>
              <a:defRPr sz="3268"/>
            </a:lvl7pPr>
            <a:lvl8pPr marL="3657600" lvl="7" indent="-228600" algn="l">
              <a:lnSpc>
                <a:spcPct val="90000"/>
              </a:lnSpc>
              <a:spcBef>
                <a:spcPts val="1634"/>
              </a:spcBef>
              <a:spcAft>
                <a:spcPts val="0"/>
              </a:spcAft>
              <a:buClr>
                <a:schemeClr val="dk1"/>
              </a:buClr>
              <a:buSzPts val="3268"/>
              <a:buNone/>
              <a:defRPr sz="3268"/>
            </a:lvl8pPr>
            <a:lvl9pPr marL="4114800" lvl="8" indent="-228600" algn="l">
              <a:lnSpc>
                <a:spcPct val="90000"/>
              </a:lnSpc>
              <a:spcBef>
                <a:spcPts val="1634"/>
              </a:spcBef>
              <a:spcAft>
                <a:spcPts val="0"/>
              </a:spcAft>
              <a:buClr>
                <a:schemeClr val="dk1"/>
              </a:buClr>
              <a:buSzPts val="3268"/>
              <a:buNone/>
              <a:defRPr sz="3268"/>
            </a:lvl9pPr>
          </a:lstStyle>
          <a:p>
            <a:endParaRPr/>
          </a:p>
        </p:txBody>
      </p:sp>
      <p:sp>
        <p:nvSpPr>
          <p:cNvPr id="44" name="Google Shape;44;p7"/>
          <p:cNvSpPr txBox="1">
            <a:spLocks noGrp="1"/>
          </p:cNvSpPr>
          <p:nvPr>
            <p:ph type="dt" idx="10"/>
          </p:nvPr>
        </p:nvSpPr>
        <p:spPr>
          <a:xfrm>
            <a:off x="2054245" y="39038591"/>
            <a:ext cx="6722983" cy="2242476"/>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7"/>
          <p:cNvSpPr txBox="1">
            <a:spLocks noGrp="1"/>
          </p:cNvSpPr>
          <p:nvPr>
            <p:ph type="ftr" idx="11"/>
          </p:nvPr>
        </p:nvSpPr>
        <p:spPr>
          <a:xfrm>
            <a:off x="9897725" y="39038591"/>
            <a:ext cx="10084475" cy="2242476"/>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7"/>
          <p:cNvSpPr txBox="1">
            <a:spLocks noGrp="1"/>
          </p:cNvSpPr>
          <p:nvPr>
            <p:ph type="sldNum" idx="12"/>
          </p:nvPr>
        </p:nvSpPr>
        <p:spPr>
          <a:xfrm>
            <a:off x="21102697" y="39038591"/>
            <a:ext cx="6722983" cy="2242476"/>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Imagem com Legenda" type="picTx">
  <p:cSld name="PICTURE_WITH_CAPTION_TEXT">
    <p:spTree>
      <p:nvGrpSpPr>
        <p:cNvPr id="1" name="Shape 47"/>
        <p:cNvGrpSpPr/>
        <p:nvPr/>
      </p:nvGrpSpPr>
      <p:grpSpPr>
        <a:xfrm>
          <a:off x="0" y="0"/>
          <a:ext cx="0" cy="0"/>
          <a:chOff x="0" y="0"/>
          <a:chExt cx="0" cy="0"/>
        </a:xfrm>
      </p:grpSpPr>
      <p:sp>
        <p:nvSpPr>
          <p:cNvPr id="48" name="Google Shape;48;p8"/>
          <p:cNvSpPr txBox="1">
            <a:spLocks noGrp="1"/>
          </p:cNvSpPr>
          <p:nvPr>
            <p:ph type="title"/>
          </p:nvPr>
        </p:nvSpPr>
        <p:spPr>
          <a:xfrm>
            <a:off x="2058136" y="2807970"/>
            <a:ext cx="9637054" cy="9827895"/>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10457"/>
              <a:buFont typeface="Calibri"/>
              <a:buNone/>
              <a:defRPr sz="10457"/>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8"/>
          <p:cNvSpPr>
            <a:spLocks noGrp="1"/>
          </p:cNvSpPr>
          <p:nvPr>
            <p:ph type="pic" idx="2"/>
          </p:nvPr>
        </p:nvSpPr>
        <p:spPr>
          <a:xfrm>
            <a:off x="12702860" y="6064445"/>
            <a:ext cx="15126712" cy="29932179"/>
          </a:xfrm>
          <a:prstGeom prst="rect">
            <a:avLst/>
          </a:prstGeom>
          <a:noFill/>
          <a:ln>
            <a:noFill/>
          </a:ln>
        </p:spPr>
      </p:sp>
      <p:sp>
        <p:nvSpPr>
          <p:cNvPr id="50" name="Google Shape;50;p8"/>
          <p:cNvSpPr txBox="1">
            <a:spLocks noGrp="1"/>
          </p:cNvSpPr>
          <p:nvPr>
            <p:ph type="body" idx="1"/>
          </p:nvPr>
        </p:nvSpPr>
        <p:spPr>
          <a:xfrm>
            <a:off x="2058136" y="12635865"/>
            <a:ext cx="9637054" cy="23409503"/>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3268"/>
              </a:spcBef>
              <a:spcAft>
                <a:spcPts val="0"/>
              </a:spcAft>
              <a:buClr>
                <a:schemeClr val="dk1"/>
              </a:buClr>
              <a:buSzPts val="5228"/>
              <a:buNone/>
              <a:defRPr sz="5228"/>
            </a:lvl1pPr>
            <a:lvl2pPr marL="914400" lvl="1" indent="-228600" algn="l">
              <a:lnSpc>
                <a:spcPct val="90000"/>
              </a:lnSpc>
              <a:spcBef>
                <a:spcPts val="1634"/>
              </a:spcBef>
              <a:spcAft>
                <a:spcPts val="0"/>
              </a:spcAft>
              <a:buClr>
                <a:schemeClr val="dk1"/>
              </a:buClr>
              <a:buSzPts val="4575"/>
              <a:buNone/>
              <a:defRPr sz="4575"/>
            </a:lvl2pPr>
            <a:lvl3pPr marL="1371600" lvl="2" indent="-228600" algn="l">
              <a:lnSpc>
                <a:spcPct val="90000"/>
              </a:lnSpc>
              <a:spcBef>
                <a:spcPts val="1634"/>
              </a:spcBef>
              <a:spcAft>
                <a:spcPts val="0"/>
              </a:spcAft>
              <a:buClr>
                <a:schemeClr val="dk1"/>
              </a:buClr>
              <a:buSzPts val="3921"/>
              <a:buNone/>
              <a:defRPr sz="3921"/>
            </a:lvl3pPr>
            <a:lvl4pPr marL="1828800" lvl="3" indent="-228600" algn="l">
              <a:lnSpc>
                <a:spcPct val="90000"/>
              </a:lnSpc>
              <a:spcBef>
                <a:spcPts val="1634"/>
              </a:spcBef>
              <a:spcAft>
                <a:spcPts val="0"/>
              </a:spcAft>
              <a:buClr>
                <a:schemeClr val="dk1"/>
              </a:buClr>
              <a:buSzPts val="3268"/>
              <a:buNone/>
              <a:defRPr sz="3268"/>
            </a:lvl4pPr>
            <a:lvl5pPr marL="2286000" lvl="4" indent="-228600" algn="l">
              <a:lnSpc>
                <a:spcPct val="90000"/>
              </a:lnSpc>
              <a:spcBef>
                <a:spcPts val="1634"/>
              </a:spcBef>
              <a:spcAft>
                <a:spcPts val="0"/>
              </a:spcAft>
              <a:buClr>
                <a:schemeClr val="dk1"/>
              </a:buClr>
              <a:buSzPts val="3268"/>
              <a:buNone/>
              <a:defRPr sz="3268"/>
            </a:lvl5pPr>
            <a:lvl6pPr marL="2743200" lvl="5" indent="-228600" algn="l">
              <a:lnSpc>
                <a:spcPct val="90000"/>
              </a:lnSpc>
              <a:spcBef>
                <a:spcPts val="1634"/>
              </a:spcBef>
              <a:spcAft>
                <a:spcPts val="0"/>
              </a:spcAft>
              <a:buClr>
                <a:schemeClr val="dk1"/>
              </a:buClr>
              <a:buSzPts val="3268"/>
              <a:buNone/>
              <a:defRPr sz="3268"/>
            </a:lvl6pPr>
            <a:lvl7pPr marL="3200400" lvl="6" indent="-228600" algn="l">
              <a:lnSpc>
                <a:spcPct val="90000"/>
              </a:lnSpc>
              <a:spcBef>
                <a:spcPts val="1634"/>
              </a:spcBef>
              <a:spcAft>
                <a:spcPts val="0"/>
              </a:spcAft>
              <a:buClr>
                <a:schemeClr val="dk1"/>
              </a:buClr>
              <a:buSzPts val="3268"/>
              <a:buNone/>
              <a:defRPr sz="3268"/>
            </a:lvl7pPr>
            <a:lvl8pPr marL="3657600" lvl="7" indent="-228600" algn="l">
              <a:lnSpc>
                <a:spcPct val="90000"/>
              </a:lnSpc>
              <a:spcBef>
                <a:spcPts val="1634"/>
              </a:spcBef>
              <a:spcAft>
                <a:spcPts val="0"/>
              </a:spcAft>
              <a:buClr>
                <a:schemeClr val="dk1"/>
              </a:buClr>
              <a:buSzPts val="3268"/>
              <a:buNone/>
              <a:defRPr sz="3268"/>
            </a:lvl8pPr>
            <a:lvl9pPr marL="4114800" lvl="8" indent="-228600" algn="l">
              <a:lnSpc>
                <a:spcPct val="90000"/>
              </a:lnSpc>
              <a:spcBef>
                <a:spcPts val="1634"/>
              </a:spcBef>
              <a:spcAft>
                <a:spcPts val="0"/>
              </a:spcAft>
              <a:buClr>
                <a:schemeClr val="dk1"/>
              </a:buClr>
              <a:buSzPts val="3268"/>
              <a:buNone/>
              <a:defRPr sz="3268"/>
            </a:lvl9pPr>
          </a:lstStyle>
          <a:p>
            <a:endParaRPr/>
          </a:p>
        </p:txBody>
      </p:sp>
      <p:sp>
        <p:nvSpPr>
          <p:cNvPr id="51" name="Google Shape;51;p8"/>
          <p:cNvSpPr txBox="1">
            <a:spLocks noGrp="1"/>
          </p:cNvSpPr>
          <p:nvPr>
            <p:ph type="dt" idx="10"/>
          </p:nvPr>
        </p:nvSpPr>
        <p:spPr>
          <a:xfrm>
            <a:off x="2054245" y="39038591"/>
            <a:ext cx="6722983" cy="2242476"/>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9897725" y="39038591"/>
            <a:ext cx="10084475" cy="2242476"/>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21102697" y="39038591"/>
            <a:ext cx="6722983" cy="2242476"/>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ítulo e Texto Vertical" type="vertTx">
  <p:cSld name="VERTICAL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2054245" y="2242485"/>
            <a:ext cx="25771434" cy="8141166"/>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9"/>
          <p:cNvSpPr txBox="1">
            <a:spLocks noGrp="1"/>
          </p:cNvSpPr>
          <p:nvPr>
            <p:ph type="body" idx="1"/>
          </p:nvPr>
        </p:nvSpPr>
        <p:spPr>
          <a:xfrm rot="5400000">
            <a:off x="1577730" y="11688897"/>
            <a:ext cx="26724469" cy="25771434"/>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3268"/>
              </a:spcBef>
              <a:spcAft>
                <a:spcPts val="0"/>
              </a:spcAft>
              <a:buClr>
                <a:schemeClr val="dk1"/>
              </a:buClr>
              <a:buSzPts val="1800"/>
              <a:buChar char="•"/>
              <a:defRPr/>
            </a:lvl1pPr>
            <a:lvl2pPr marL="914400" lvl="1" indent="-342900" algn="l">
              <a:lnSpc>
                <a:spcPct val="90000"/>
              </a:lnSpc>
              <a:spcBef>
                <a:spcPts val="1634"/>
              </a:spcBef>
              <a:spcAft>
                <a:spcPts val="0"/>
              </a:spcAft>
              <a:buClr>
                <a:schemeClr val="dk1"/>
              </a:buClr>
              <a:buSzPts val="1800"/>
              <a:buChar char="•"/>
              <a:defRPr/>
            </a:lvl2pPr>
            <a:lvl3pPr marL="1371600" lvl="2" indent="-342900" algn="l">
              <a:lnSpc>
                <a:spcPct val="90000"/>
              </a:lnSpc>
              <a:spcBef>
                <a:spcPts val="1634"/>
              </a:spcBef>
              <a:spcAft>
                <a:spcPts val="0"/>
              </a:spcAft>
              <a:buClr>
                <a:schemeClr val="dk1"/>
              </a:buClr>
              <a:buSzPts val="1800"/>
              <a:buChar char="•"/>
              <a:defRPr/>
            </a:lvl3pPr>
            <a:lvl4pPr marL="1828800" lvl="3" indent="-342900" algn="l">
              <a:lnSpc>
                <a:spcPct val="90000"/>
              </a:lnSpc>
              <a:spcBef>
                <a:spcPts val="1634"/>
              </a:spcBef>
              <a:spcAft>
                <a:spcPts val="0"/>
              </a:spcAft>
              <a:buClr>
                <a:schemeClr val="dk1"/>
              </a:buClr>
              <a:buSzPts val="1800"/>
              <a:buChar char="•"/>
              <a:defRPr/>
            </a:lvl4pPr>
            <a:lvl5pPr marL="2286000" lvl="4" indent="-342900" algn="l">
              <a:lnSpc>
                <a:spcPct val="90000"/>
              </a:lnSpc>
              <a:spcBef>
                <a:spcPts val="1634"/>
              </a:spcBef>
              <a:spcAft>
                <a:spcPts val="0"/>
              </a:spcAft>
              <a:buClr>
                <a:schemeClr val="dk1"/>
              </a:buClr>
              <a:buSzPts val="1800"/>
              <a:buChar char="•"/>
              <a:defRPr/>
            </a:lvl5pPr>
            <a:lvl6pPr marL="2743200" lvl="5" indent="-342900" algn="l">
              <a:lnSpc>
                <a:spcPct val="90000"/>
              </a:lnSpc>
              <a:spcBef>
                <a:spcPts val="1634"/>
              </a:spcBef>
              <a:spcAft>
                <a:spcPts val="0"/>
              </a:spcAft>
              <a:buClr>
                <a:schemeClr val="dk1"/>
              </a:buClr>
              <a:buSzPts val="1800"/>
              <a:buChar char="•"/>
              <a:defRPr/>
            </a:lvl6pPr>
            <a:lvl7pPr marL="3200400" lvl="6" indent="-342900" algn="l">
              <a:lnSpc>
                <a:spcPct val="90000"/>
              </a:lnSpc>
              <a:spcBef>
                <a:spcPts val="1634"/>
              </a:spcBef>
              <a:spcAft>
                <a:spcPts val="0"/>
              </a:spcAft>
              <a:buClr>
                <a:schemeClr val="dk1"/>
              </a:buClr>
              <a:buSzPts val="1800"/>
              <a:buChar char="•"/>
              <a:defRPr/>
            </a:lvl7pPr>
            <a:lvl8pPr marL="3657600" lvl="7" indent="-342900" algn="l">
              <a:lnSpc>
                <a:spcPct val="90000"/>
              </a:lnSpc>
              <a:spcBef>
                <a:spcPts val="1634"/>
              </a:spcBef>
              <a:spcAft>
                <a:spcPts val="0"/>
              </a:spcAft>
              <a:buClr>
                <a:schemeClr val="dk1"/>
              </a:buClr>
              <a:buSzPts val="1800"/>
              <a:buChar char="•"/>
              <a:defRPr/>
            </a:lvl8pPr>
            <a:lvl9pPr marL="4114800" lvl="8" indent="-342900" algn="l">
              <a:lnSpc>
                <a:spcPct val="90000"/>
              </a:lnSpc>
              <a:spcBef>
                <a:spcPts val="1634"/>
              </a:spcBef>
              <a:spcAft>
                <a:spcPts val="0"/>
              </a:spcAft>
              <a:buClr>
                <a:schemeClr val="dk1"/>
              </a:buClr>
              <a:buSzPts val="1800"/>
              <a:buChar char="•"/>
              <a:defRPr/>
            </a:lvl9pPr>
          </a:lstStyle>
          <a:p>
            <a:endParaRPr/>
          </a:p>
        </p:txBody>
      </p:sp>
      <p:sp>
        <p:nvSpPr>
          <p:cNvPr id="57" name="Google Shape;57;p9"/>
          <p:cNvSpPr txBox="1">
            <a:spLocks noGrp="1"/>
          </p:cNvSpPr>
          <p:nvPr>
            <p:ph type="dt" idx="10"/>
          </p:nvPr>
        </p:nvSpPr>
        <p:spPr>
          <a:xfrm>
            <a:off x="2054245" y="39038591"/>
            <a:ext cx="6722983" cy="2242476"/>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9"/>
          <p:cNvSpPr txBox="1">
            <a:spLocks noGrp="1"/>
          </p:cNvSpPr>
          <p:nvPr>
            <p:ph type="ftr" idx="11"/>
          </p:nvPr>
        </p:nvSpPr>
        <p:spPr>
          <a:xfrm>
            <a:off x="9897725" y="39038591"/>
            <a:ext cx="10084475" cy="2242476"/>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9"/>
          <p:cNvSpPr txBox="1">
            <a:spLocks noGrp="1"/>
          </p:cNvSpPr>
          <p:nvPr>
            <p:ph type="sldNum" idx="12"/>
          </p:nvPr>
        </p:nvSpPr>
        <p:spPr>
          <a:xfrm>
            <a:off x="21102697" y="39038591"/>
            <a:ext cx="6722983" cy="2242476"/>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exto e Título Vertical" type="vertTitleAndTx">
  <p:cSld name="VERTICAL_TITLE_AND_VERTICAL_TEXT">
    <p:spTree>
      <p:nvGrpSpPr>
        <p:cNvPr id="1" name="Shape 60"/>
        <p:cNvGrpSpPr/>
        <p:nvPr/>
      </p:nvGrpSpPr>
      <p:grpSpPr>
        <a:xfrm>
          <a:off x="0" y="0"/>
          <a:ext cx="0" cy="0"/>
          <a:chOff x="0" y="0"/>
          <a:chExt cx="0" cy="0"/>
        </a:xfrm>
      </p:grpSpPr>
      <p:sp>
        <p:nvSpPr>
          <p:cNvPr id="61" name="Google Shape;61;p10"/>
          <p:cNvSpPr txBox="1">
            <a:spLocks noGrp="1"/>
          </p:cNvSpPr>
          <p:nvPr>
            <p:ph type="title"/>
          </p:nvPr>
        </p:nvSpPr>
        <p:spPr>
          <a:xfrm rot="5400000">
            <a:off x="6757066" y="16868232"/>
            <a:ext cx="35694371" cy="6442859"/>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10"/>
          <p:cNvSpPr txBox="1">
            <a:spLocks noGrp="1"/>
          </p:cNvSpPr>
          <p:nvPr>
            <p:ph type="body" idx="1"/>
          </p:nvPr>
        </p:nvSpPr>
        <p:spPr>
          <a:xfrm rot="5400000">
            <a:off x="-6315401" y="10612123"/>
            <a:ext cx="35694371" cy="18955077"/>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3268"/>
              </a:spcBef>
              <a:spcAft>
                <a:spcPts val="0"/>
              </a:spcAft>
              <a:buClr>
                <a:schemeClr val="dk1"/>
              </a:buClr>
              <a:buSzPts val="1800"/>
              <a:buChar char="•"/>
              <a:defRPr/>
            </a:lvl1pPr>
            <a:lvl2pPr marL="914400" lvl="1" indent="-342900" algn="l">
              <a:lnSpc>
                <a:spcPct val="90000"/>
              </a:lnSpc>
              <a:spcBef>
                <a:spcPts val="1634"/>
              </a:spcBef>
              <a:spcAft>
                <a:spcPts val="0"/>
              </a:spcAft>
              <a:buClr>
                <a:schemeClr val="dk1"/>
              </a:buClr>
              <a:buSzPts val="1800"/>
              <a:buChar char="•"/>
              <a:defRPr/>
            </a:lvl2pPr>
            <a:lvl3pPr marL="1371600" lvl="2" indent="-342900" algn="l">
              <a:lnSpc>
                <a:spcPct val="90000"/>
              </a:lnSpc>
              <a:spcBef>
                <a:spcPts val="1634"/>
              </a:spcBef>
              <a:spcAft>
                <a:spcPts val="0"/>
              </a:spcAft>
              <a:buClr>
                <a:schemeClr val="dk1"/>
              </a:buClr>
              <a:buSzPts val="1800"/>
              <a:buChar char="•"/>
              <a:defRPr/>
            </a:lvl3pPr>
            <a:lvl4pPr marL="1828800" lvl="3" indent="-342900" algn="l">
              <a:lnSpc>
                <a:spcPct val="90000"/>
              </a:lnSpc>
              <a:spcBef>
                <a:spcPts val="1634"/>
              </a:spcBef>
              <a:spcAft>
                <a:spcPts val="0"/>
              </a:spcAft>
              <a:buClr>
                <a:schemeClr val="dk1"/>
              </a:buClr>
              <a:buSzPts val="1800"/>
              <a:buChar char="•"/>
              <a:defRPr/>
            </a:lvl4pPr>
            <a:lvl5pPr marL="2286000" lvl="4" indent="-342900" algn="l">
              <a:lnSpc>
                <a:spcPct val="90000"/>
              </a:lnSpc>
              <a:spcBef>
                <a:spcPts val="1634"/>
              </a:spcBef>
              <a:spcAft>
                <a:spcPts val="0"/>
              </a:spcAft>
              <a:buClr>
                <a:schemeClr val="dk1"/>
              </a:buClr>
              <a:buSzPts val="1800"/>
              <a:buChar char="•"/>
              <a:defRPr/>
            </a:lvl5pPr>
            <a:lvl6pPr marL="2743200" lvl="5" indent="-342900" algn="l">
              <a:lnSpc>
                <a:spcPct val="90000"/>
              </a:lnSpc>
              <a:spcBef>
                <a:spcPts val="1634"/>
              </a:spcBef>
              <a:spcAft>
                <a:spcPts val="0"/>
              </a:spcAft>
              <a:buClr>
                <a:schemeClr val="dk1"/>
              </a:buClr>
              <a:buSzPts val="1800"/>
              <a:buChar char="•"/>
              <a:defRPr/>
            </a:lvl6pPr>
            <a:lvl7pPr marL="3200400" lvl="6" indent="-342900" algn="l">
              <a:lnSpc>
                <a:spcPct val="90000"/>
              </a:lnSpc>
              <a:spcBef>
                <a:spcPts val="1634"/>
              </a:spcBef>
              <a:spcAft>
                <a:spcPts val="0"/>
              </a:spcAft>
              <a:buClr>
                <a:schemeClr val="dk1"/>
              </a:buClr>
              <a:buSzPts val="1800"/>
              <a:buChar char="•"/>
              <a:defRPr/>
            </a:lvl7pPr>
            <a:lvl8pPr marL="3657600" lvl="7" indent="-342900" algn="l">
              <a:lnSpc>
                <a:spcPct val="90000"/>
              </a:lnSpc>
              <a:spcBef>
                <a:spcPts val="1634"/>
              </a:spcBef>
              <a:spcAft>
                <a:spcPts val="0"/>
              </a:spcAft>
              <a:buClr>
                <a:schemeClr val="dk1"/>
              </a:buClr>
              <a:buSzPts val="1800"/>
              <a:buChar char="•"/>
              <a:defRPr/>
            </a:lvl8pPr>
            <a:lvl9pPr marL="4114800" lvl="8" indent="-342900" algn="l">
              <a:lnSpc>
                <a:spcPct val="90000"/>
              </a:lnSpc>
              <a:spcBef>
                <a:spcPts val="1634"/>
              </a:spcBef>
              <a:spcAft>
                <a:spcPts val="0"/>
              </a:spcAft>
              <a:buClr>
                <a:schemeClr val="dk1"/>
              </a:buClr>
              <a:buSzPts val="1800"/>
              <a:buChar char="•"/>
              <a:defRPr/>
            </a:lvl9pPr>
          </a:lstStyle>
          <a:p>
            <a:endParaRPr/>
          </a:p>
        </p:txBody>
      </p:sp>
      <p:sp>
        <p:nvSpPr>
          <p:cNvPr id="63" name="Google Shape;63;p10"/>
          <p:cNvSpPr txBox="1">
            <a:spLocks noGrp="1"/>
          </p:cNvSpPr>
          <p:nvPr>
            <p:ph type="dt" idx="10"/>
          </p:nvPr>
        </p:nvSpPr>
        <p:spPr>
          <a:xfrm>
            <a:off x="2054245" y="39038591"/>
            <a:ext cx="6722983" cy="2242476"/>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0"/>
          <p:cNvSpPr txBox="1">
            <a:spLocks noGrp="1"/>
          </p:cNvSpPr>
          <p:nvPr>
            <p:ph type="ftr" idx="11"/>
          </p:nvPr>
        </p:nvSpPr>
        <p:spPr>
          <a:xfrm>
            <a:off x="9897725" y="39038591"/>
            <a:ext cx="10084475" cy="2242476"/>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10"/>
          <p:cNvSpPr txBox="1">
            <a:spLocks noGrp="1"/>
          </p:cNvSpPr>
          <p:nvPr>
            <p:ph type="sldNum" idx="12"/>
          </p:nvPr>
        </p:nvSpPr>
        <p:spPr>
          <a:xfrm>
            <a:off x="21102697" y="39038591"/>
            <a:ext cx="6722983" cy="2242476"/>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2054245" y="2242485"/>
            <a:ext cx="25771434" cy="8141166"/>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14378"/>
              <a:buFont typeface="Calibri"/>
              <a:buNone/>
              <a:defRPr sz="14378"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2"/>
          <p:cNvSpPr txBox="1">
            <a:spLocks noGrp="1"/>
          </p:cNvSpPr>
          <p:nvPr>
            <p:ph type="body" idx="1"/>
          </p:nvPr>
        </p:nvSpPr>
        <p:spPr>
          <a:xfrm>
            <a:off x="2054245" y="11212380"/>
            <a:ext cx="25771434" cy="26724469"/>
          </a:xfrm>
          <a:prstGeom prst="rect">
            <a:avLst/>
          </a:prstGeom>
          <a:noFill/>
          <a:ln>
            <a:noFill/>
          </a:ln>
        </p:spPr>
        <p:txBody>
          <a:bodyPr spcFirstLastPara="1" wrap="square" lIns="91425" tIns="45700" rIns="91425" bIns="45700" anchor="t" anchorCtr="0">
            <a:noAutofit/>
          </a:bodyPr>
          <a:lstStyle>
            <a:lvl1pPr marL="457200" marR="0" lvl="0" indent="-809625" algn="l" rtl="0">
              <a:lnSpc>
                <a:spcPct val="90000"/>
              </a:lnSpc>
              <a:spcBef>
                <a:spcPts val="3268"/>
              </a:spcBef>
              <a:spcAft>
                <a:spcPts val="0"/>
              </a:spcAft>
              <a:buClr>
                <a:schemeClr val="dk1"/>
              </a:buClr>
              <a:buSzPts val="9150"/>
              <a:buFont typeface="Arial"/>
              <a:buChar char="•"/>
              <a:defRPr sz="9150" b="0" i="0" u="none" strike="noStrike" cap="none">
                <a:solidFill>
                  <a:schemeClr val="dk1"/>
                </a:solidFill>
                <a:latin typeface="Calibri"/>
                <a:ea typeface="Calibri"/>
                <a:cs typeface="Calibri"/>
                <a:sym typeface="Calibri"/>
              </a:defRPr>
            </a:lvl1pPr>
            <a:lvl2pPr marL="914400" marR="0" lvl="1" indent="-726567" algn="l" rtl="0">
              <a:lnSpc>
                <a:spcPct val="90000"/>
              </a:lnSpc>
              <a:spcBef>
                <a:spcPts val="1634"/>
              </a:spcBef>
              <a:spcAft>
                <a:spcPts val="0"/>
              </a:spcAft>
              <a:buClr>
                <a:schemeClr val="dk1"/>
              </a:buClr>
              <a:buSzPts val="7842"/>
              <a:buFont typeface="Arial"/>
              <a:buChar char="•"/>
              <a:defRPr sz="7842" b="0" i="0" u="none" strike="noStrike" cap="none">
                <a:solidFill>
                  <a:schemeClr val="dk1"/>
                </a:solidFill>
                <a:latin typeface="Calibri"/>
                <a:ea typeface="Calibri"/>
                <a:cs typeface="Calibri"/>
                <a:sym typeface="Calibri"/>
              </a:defRPr>
            </a:lvl2pPr>
            <a:lvl3pPr marL="1371600" marR="0" lvl="2" indent="-643572" algn="l" rtl="0">
              <a:lnSpc>
                <a:spcPct val="90000"/>
              </a:lnSpc>
              <a:spcBef>
                <a:spcPts val="1634"/>
              </a:spcBef>
              <a:spcAft>
                <a:spcPts val="0"/>
              </a:spcAft>
              <a:buClr>
                <a:schemeClr val="dk1"/>
              </a:buClr>
              <a:buSzPts val="6535"/>
              <a:buFont typeface="Arial"/>
              <a:buChar char="•"/>
              <a:defRPr sz="6535" b="0" i="0" u="none" strike="noStrike" cap="none">
                <a:solidFill>
                  <a:schemeClr val="dk1"/>
                </a:solidFill>
                <a:latin typeface="Calibri"/>
                <a:ea typeface="Calibri"/>
                <a:cs typeface="Calibri"/>
                <a:sym typeface="Calibri"/>
              </a:defRPr>
            </a:lvl3pPr>
            <a:lvl4pPr marL="1828800" marR="0" lvl="3" indent="-602107" algn="l" rtl="0">
              <a:lnSpc>
                <a:spcPct val="90000"/>
              </a:lnSpc>
              <a:spcBef>
                <a:spcPts val="1634"/>
              </a:spcBef>
              <a:spcAft>
                <a:spcPts val="0"/>
              </a:spcAft>
              <a:buClr>
                <a:schemeClr val="dk1"/>
              </a:buClr>
              <a:buSzPts val="5882"/>
              <a:buFont typeface="Arial"/>
              <a:buChar char="•"/>
              <a:defRPr sz="5882" b="0" i="0" u="none" strike="noStrike" cap="none">
                <a:solidFill>
                  <a:schemeClr val="dk1"/>
                </a:solidFill>
                <a:latin typeface="Calibri"/>
                <a:ea typeface="Calibri"/>
                <a:cs typeface="Calibri"/>
                <a:sym typeface="Calibri"/>
              </a:defRPr>
            </a:lvl4pPr>
            <a:lvl5pPr marL="2286000" marR="0" lvl="4" indent="-602107" algn="l" rtl="0">
              <a:lnSpc>
                <a:spcPct val="90000"/>
              </a:lnSpc>
              <a:spcBef>
                <a:spcPts val="1634"/>
              </a:spcBef>
              <a:spcAft>
                <a:spcPts val="0"/>
              </a:spcAft>
              <a:buClr>
                <a:schemeClr val="dk1"/>
              </a:buClr>
              <a:buSzPts val="5882"/>
              <a:buFont typeface="Arial"/>
              <a:buChar char="•"/>
              <a:defRPr sz="5882" b="0" i="0" u="none" strike="noStrike" cap="none">
                <a:solidFill>
                  <a:schemeClr val="dk1"/>
                </a:solidFill>
                <a:latin typeface="Calibri"/>
                <a:ea typeface="Calibri"/>
                <a:cs typeface="Calibri"/>
                <a:sym typeface="Calibri"/>
              </a:defRPr>
            </a:lvl5pPr>
            <a:lvl6pPr marL="2743200" marR="0" lvl="5" indent="-602107" algn="l" rtl="0">
              <a:lnSpc>
                <a:spcPct val="90000"/>
              </a:lnSpc>
              <a:spcBef>
                <a:spcPts val="1634"/>
              </a:spcBef>
              <a:spcAft>
                <a:spcPts val="0"/>
              </a:spcAft>
              <a:buClr>
                <a:schemeClr val="dk1"/>
              </a:buClr>
              <a:buSzPts val="5882"/>
              <a:buFont typeface="Arial"/>
              <a:buChar char="•"/>
              <a:defRPr sz="5882" b="0" i="0" u="none" strike="noStrike" cap="none">
                <a:solidFill>
                  <a:schemeClr val="dk1"/>
                </a:solidFill>
                <a:latin typeface="Calibri"/>
                <a:ea typeface="Calibri"/>
                <a:cs typeface="Calibri"/>
                <a:sym typeface="Calibri"/>
              </a:defRPr>
            </a:lvl6pPr>
            <a:lvl7pPr marL="3200400" marR="0" lvl="6" indent="-602107" algn="l" rtl="0">
              <a:lnSpc>
                <a:spcPct val="90000"/>
              </a:lnSpc>
              <a:spcBef>
                <a:spcPts val="1634"/>
              </a:spcBef>
              <a:spcAft>
                <a:spcPts val="0"/>
              </a:spcAft>
              <a:buClr>
                <a:schemeClr val="dk1"/>
              </a:buClr>
              <a:buSzPts val="5882"/>
              <a:buFont typeface="Arial"/>
              <a:buChar char="•"/>
              <a:defRPr sz="5882" b="0" i="0" u="none" strike="noStrike" cap="none">
                <a:solidFill>
                  <a:schemeClr val="dk1"/>
                </a:solidFill>
                <a:latin typeface="Calibri"/>
                <a:ea typeface="Calibri"/>
                <a:cs typeface="Calibri"/>
                <a:sym typeface="Calibri"/>
              </a:defRPr>
            </a:lvl7pPr>
            <a:lvl8pPr marL="3657600" marR="0" lvl="7" indent="-602107" algn="l" rtl="0">
              <a:lnSpc>
                <a:spcPct val="90000"/>
              </a:lnSpc>
              <a:spcBef>
                <a:spcPts val="1634"/>
              </a:spcBef>
              <a:spcAft>
                <a:spcPts val="0"/>
              </a:spcAft>
              <a:buClr>
                <a:schemeClr val="dk1"/>
              </a:buClr>
              <a:buSzPts val="5882"/>
              <a:buFont typeface="Arial"/>
              <a:buChar char="•"/>
              <a:defRPr sz="5882" b="0" i="0" u="none" strike="noStrike" cap="none">
                <a:solidFill>
                  <a:schemeClr val="dk1"/>
                </a:solidFill>
                <a:latin typeface="Calibri"/>
                <a:ea typeface="Calibri"/>
                <a:cs typeface="Calibri"/>
                <a:sym typeface="Calibri"/>
              </a:defRPr>
            </a:lvl8pPr>
            <a:lvl9pPr marL="4114800" marR="0" lvl="8" indent="-602107" algn="l" rtl="0">
              <a:lnSpc>
                <a:spcPct val="90000"/>
              </a:lnSpc>
              <a:spcBef>
                <a:spcPts val="1634"/>
              </a:spcBef>
              <a:spcAft>
                <a:spcPts val="0"/>
              </a:spcAft>
              <a:buClr>
                <a:schemeClr val="dk1"/>
              </a:buClr>
              <a:buSzPts val="5882"/>
              <a:buFont typeface="Arial"/>
              <a:buChar char="•"/>
              <a:defRPr sz="5882"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2054245" y="39038591"/>
            <a:ext cx="6722983" cy="2242476"/>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3921"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ftr" idx="11"/>
          </p:nvPr>
        </p:nvSpPr>
        <p:spPr>
          <a:xfrm>
            <a:off x="9897725" y="39038591"/>
            <a:ext cx="10084475" cy="2242476"/>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3921"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2"/>
          <p:cNvSpPr txBox="1">
            <a:spLocks noGrp="1"/>
          </p:cNvSpPr>
          <p:nvPr>
            <p:ph type="sldNum" idx="12"/>
          </p:nvPr>
        </p:nvSpPr>
        <p:spPr>
          <a:xfrm>
            <a:off x="21102697" y="39038591"/>
            <a:ext cx="6722983" cy="2242476"/>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3921"/>
              <a:buFont typeface="Arial"/>
              <a:buNone/>
              <a:defRPr sz="3921"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graphicFrame>
        <p:nvGraphicFramePr>
          <p:cNvPr id="70" name="Google Shape;70;p1"/>
          <p:cNvGraphicFramePr/>
          <p:nvPr>
            <p:extLst>
              <p:ext uri="{D42A27DB-BD31-4B8C-83A1-F6EECF244321}">
                <p14:modId xmlns:p14="http://schemas.microsoft.com/office/powerpoint/2010/main" val="3515249411"/>
              </p:ext>
            </p:extLst>
          </p:nvPr>
        </p:nvGraphicFramePr>
        <p:xfrm>
          <a:off x="15756041" y="9941169"/>
          <a:ext cx="12851325" cy="7668300"/>
        </p:xfrm>
        <a:graphic>
          <a:graphicData uri="http://schemas.openxmlformats.org/drawingml/2006/table">
            <a:tbl>
              <a:tblPr>
                <a:tableStyleId>{D03447BB-5D67-496B-8E87-E561075AD55C}</a:tableStyleId>
              </a:tblPr>
              <a:tblGrid>
                <a:gridCol w="2907325">
                  <a:extLst>
                    <a:ext uri="{9D8B030D-6E8A-4147-A177-3AD203B41FA5}">
                      <a16:colId xmlns:a16="http://schemas.microsoft.com/office/drawing/2014/main" val="20000"/>
                    </a:ext>
                  </a:extLst>
                </a:gridCol>
                <a:gridCol w="1569425">
                  <a:extLst>
                    <a:ext uri="{9D8B030D-6E8A-4147-A177-3AD203B41FA5}">
                      <a16:colId xmlns:a16="http://schemas.microsoft.com/office/drawing/2014/main" val="20001"/>
                    </a:ext>
                  </a:extLst>
                </a:gridCol>
                <a:gridCol w="2078850">
                  <a:extLst>
                    <a:ext uri="{9D8B030D-6E8A-4147-A177-3AD203B41FA5}">
                      <a16:colId xmlns:a16="http://schemas.microsoft.com/office/drawing/2014/main" val="20002"/>
                    </a:ext>
                  </a:extLst>
                </a:gridCol>
                <a:gridCol w="1991375">
                  <a:extLst>
                    <a:ext uri="{9D8B030D-6E8A-4147-A177-3AD203B41FA5}">
                      <a16:colId xmlns:a16="http://schemas.microsoft.com/office/drawing/2014/main" val="20003"/>
                    </a:ext>
                  </a:extLst>
                </a:gridCol>
                <a:gridCol w="1240100">
                  <a:extLst>
                    <a:ext uri="{9D8B030D-6E8A-4147-A177-3AD203B41FA5}">
                      <a16:colId xmlns:a16="http://schemas.microsoft.com/office/drawing/2014/main" val="20004"/>
                    </a:ext>
                  </a:extLst>
                </a:gridCol>
                <a:gridCol w="1674925">
                  <a:extLst>
                    <a:ext uri="{9D8B030D-6E8A-4147-A177-3AD203B41FA5}">
                      <a16:colId xmlns:a16="http://schemas.microsoft.com/office/drawing/2014/main" val="20005"/>
                    </a:ext>
                  </a:extLst>
                </a:gridCol>
                <a:gridCol w="1389325">
                  <a:extLst>
                    <a:ext uri="{9D8B030D-6E8A-4147-A177-3AD203B41FA5}">
                      <a16:colId xmlns:a16="http://schemas.microsoft.com/office/drawing/2014/main" val="20006"/>
                    </a:ext>
                  </a:extLst>
                </a:gridCol>
              </a:tblGrid>
              <a:tr h="995325">
                <a:tc>
                  <a:txBody>
                    <a:bodyPr/>
                    <a:lstStyle/>
                    <a:p>
                      <a:pPr marL="0" marR="0" lvl="0" indent="0" algn="ctr" rtl="0">
                        <a:lnSpc>
                          <a:spcPct val="105000"/>
                        </a:lnSpc>
                        <a:spcBef>
                          <a:spcPts val="0"/>
                        </a:spcBef>
                        <a:spcAft>
                          <a:spcPts val="0"/>
                        </a:spcAft>
                        <a:buClr>
                          <a:schemeClr val="lt1"/>
                        </a:buClr>
                        <a:buSzPts val="2500"/>
                        <a:buFont typeface="Arial"/>
                        <a:buNone/>
                      </a:pPr>
                      <a:r>
                        <a:rPr lang="en-US" sz="2500" b="1" u="none" strike="noStrike" cap="none" dirty="0">
                          <a:solidFill>
                            <a:schemeClr val="lt1"/>
                          </a:solidFill>
                        </a:rPr>
                        <a:t>  </a:t>
                      </a:r>
                      <a:endParaRPr sz="2500" b="1" i="0" u="none" strike="noStrike" cap="none" dirty="0">
                        <a:solidFill>
                          <a:schemeClr val="lt1"/>
                        </a:solidFill>
                        <a:latin typeface="Fira Sans"/>
                        <a:ea typeface="Fira Sans"/>
                        <a:cs typeface="Fira Sans"/>
                        <a:sym typeface="Fira Sans"/>
                      </a:endParaRPr>
                    </a:p>
                  </a:txBody>
                  <a:tcPr marL="68575" marR="68575" marT="0" marB="0">
                    <a:solidFill>
                      <a:srgbClr val="7030A0"/>
                    </a:solidFill>
                  </a:tcPr>
                </a:tc>
                <a:tc gridSpan="3">
                  <a:txBody>
                    <a:bodyPr/>
                    <a:lstStyle/>
                    <a:p>
                      <a:pPr marL="0" marR="0" lvl="0" indent="0" algn="ctr" rtl="0">
                        <a:lnSpc>
                          <a:spcPct val="105000"/>
                        </a:lnSpc>
                        <a:spcBef>
                          <a:spcPts val="0"/>
                        </a:spcBef>
                        <a:spcAft>
                          <a:spcPts val="0"/>
                        </a:spcAft>
                        <a:buClr>
                          <a:schemeClr val="lt1"/>
                        </a:buClr>
                        <a:buSzPts val="2500"/>
                        <a:buFont typeface="Arial"/>
                        <a:buNone/>
                      </a:pPr>
                      <a:r>
                        <a:rPr lang="en-US" sz="2500" b="1" u="none" strike="noStrike" cap="none" dirty="0">
                          <a:solidFill>
                            <a:schemeClr val="lt1"/>
                          </a:solidFill>
                        </a:rPr>
                        <a:t>A</a:t>
                      </a:r>
                      <a:endParaRPr sz="2500" b="1" i="0" u="none" strike="noStrike" cap="none" dirty="0">
                        <a:solidFill>
                          <a:schemeClr val="lt1"/>
                        </a:solidFill>
                        <a:latin typeface="Fira Sans"/>
                        <a:ea typeface="Fira Sans"/>
                        <a:cs typeface="Fira Sans"/>
                        <a:sym typeface="Fira Sans"/>
                      </a:endParaRPr>
                    </a:p>
                  </a:txBody>
                  <a:tcPr marL="68575" marR="68575" marT="0" marB="0">
                    <a:solidFill>
                      <a:srgbClr val="7030A0"/>
                    </a:solidFill>
                  </a:tcPr>
                </a:tc>
                <a:tc hMerge="1">
                  <a:txBody>
                    <a:bodyPr/>
                    <a:lstStyle/>
                    <a:p>
                      <a:endParaRPr lang="pt-BR"/>
                    </a:p>
                  </a:txBody>
                  <a:tcPr/>
                </a:tc>
                <a:tc hMerge="1">
                  <a:txBody>
                    <a:bodyPr/>
                    <a:lstStyle/>
                    <a:p>
                      <a:endParaRPr lang="pt-BR"/>
                    </a:p>
                  </a:txBody>
                  <a:tcPr/>
                </a:tc>
                <a:tc gridSpan="3">
                  <a:txBody>
                    <a:bodyPr/>
                    <a:lstStyle/>
                    <a:p>
                      <a:pPr marL="0" marR="0" lvl="0" indent="0" algn="ctr" rtl="0">
                        <a:lnSpc>
                          <a:spcPct val="105000"/>
                        </a:lnSpc>
                        <a:spcBef>
                          <a:spcPts val="0"/>
                        </a:spcBef>
                        <a:spcAft>
                          <a:spcPts val="0"/>
                        </a:spcAft>
                        <a:buClr>
                          <a:schemeClr val="lt1"/>
                        </a:buClr>
                        <a:buSzPts val="2500"/>
                        <a:buFont typeface="Arial"/>
                        <a:buNone/>
                      </a:pPr>
                      <a:r>
                        <a:rPr lang="en-US" sz="2500" b="1" u="none" strike="noStrike" cap="none">
                          <a:solidFill>
                            <a:schemeClr val="lt1"/>
                          </a:solidFill>
                        </a:rPr>
                        <a:t>B</a:t>
                      </a:r>
                      <a:endParaRPr sz="2500" b="1"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10000"/>
                  </a:ext>
                </a:extLst>
              </a:tr>
              <a:tr h="530350">
                <a:tc>
                  <a:txBody>
                    <a:bodyPr/>
                    <a:lstStyle/>
                    <a:p>
                      <a:pPr marL="0" marR="0" lvl="0" indent="0" algn="l" rtl="0">
                        <a:lnSpc>
                          <a:spcPct val="105000"/>
                        </a:lnSpc>
                        <a:spcBef>
                          <a:spcPts val="0"/>
                        </a:spcBef>
                        <a:spcAft>
                          <a:spcPts val="0"/>
                        </a:spcAft>
                        <a:buClr>
                          <a:schemeClr val="lt1"/>
                        </a:buClr>
                        <a:buSzPts val="2500"/>
                        <a:buFont typeface="Arial"/>
                        <a:buNone/>
                      </a:pPr>
                      <a:r>
                        <a:rPr lang="en-US" sz="2500" b="1" u="none" strike="noStrike" cap="none" dirty="0">
                          <a:solidFill>
                            <a:schemeClr val="lt1"/>
                          </a:solidFill>
                        </a:rPr>
                        <a:t>Subgroups </a:t>
                      </a:r>
                      <a:endParaRPr sz="2500" b="1" i="0" u="none" strike="noStrike" cap="none" dirty="0">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05000"/>
                        </a:lnSpc>
                        <a:spcBef>
                          <a:spcPts val="0"/>
                        </a:spcBef>
                        <a:spcAft>
                          <a:spcPts val="0"/>
                        </a:spcAft>
                        <a:buClr>
                          <a:schemeClr val="lt1"/>
                        </a:buClr>
                        <a:buSzPts val="2500"/>
                        <a:buFont typeface="Arial"/>
                        <a:buNone/>
                      </a:pPr>
                      <a:r>
                        <a:rPr lang="en-US" sz="2500" b="1" u="none" strike="noStrike" cap="none" dirty="0">
                          <a:solidFill>
                            <a:schemeClr val="lt1"/>
                          </a:solidFill>
                        </a:rPr>
                        <a:t>1</a:t>
                      </a:r>
                      <a:endParaRPr sz="2500" b="1" i="0" u="none" strike="noStrike" cap="none" dirty="0">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05000"/>
                        </a:lnSpc>
                        <a:spcBef>
                          <a:spcPts val="0"/>
                        </a:spcBef>
                        <a:spcAft>
                          <a:spcPts val="0"/>
                        </a:spcAft>
                        <a:buClr>
                          <a:schemeClr val="lt1"/>
                        </a:buClr>
                        <a:buSzPts val="2500"/>
                        <a:buFont typeface="Arial"/>
                        <a:buNone/>
                      </a:pPr>
                      <a:r>
                        <a:rPr lang="en-US" sz="2500" b="1" u="none" strike="noStrike" cap="none">
                          <a:solidFill>
                            <a:schemeClr val="lt1"/>
                          </a:solidFill>
                        </a:rPr>
                        <a:t>2</a:t>
                      </a:r>
                      <a:endParaRPr sz="2500" b="1"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05000"/>
                        </a:lnSpc>
                        <a:spcBef>
                          <a:spcPts val="0"/>
                        </a:spcBef>
                        <a:spcAft>
                          <a:spcPts val="0"/>
                        </a:spcAft>
                        <a:buClr>
                          <a:schemeClr val="lt1"/>
                        </a:buClr>
                        <a:buSzPts val="2500"/>
                        <a:buFont typeface="Arial"/>
                        <a:buNone/>
                      </a:pPr>
                      <a:r>
                        <a:rPr lang="en-US" sz="2500" b="1" u="none" strike="noStrike" cap="none">
                          <a:solidFill>
                            <a:schemeClr val="lt1"/>
                          </a:solidFill>
                        </a:rPr>
                        <a:t>3</a:t>
                      </a:r>
                      <a:endParaRPr sz="2500" b="1"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05000"/>
                        </a:lnSpc>
                        <a:spcBef>
                          <a:spcPts val="0"/>
                        </a:spcBef>
                        <a:spcAft>
                          <a:spcPts val="0"/>
                        </a:spcAft>
                        <a:buClr>
                          <a:schemeClr val="lt1"/>
                        </a:buClr>
                        <a:buSzPts val="2500"/>
                        <a:buFont typeface="Arial"/>
                        <a:buNone/>
                      </a:pPr>
                      <a:r>
                        <a:rPr lang="en-US" sz="2500" b="1" u="none" strike="noStrike" cap="none">
                          <a:solidFill>
                            <a:schemeClr val="lt1"/>
                          </a:solidFill>
                        </a:rPr>
                        <a:t>1</a:t>
                      </a:r>
                      <a:endParaRPr sz="2500" b="1"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05000"/>
                        </a:lnSpc>
                        <a:spcBef>
                          <a:spcPts val="0"/>
                        </a:spcBef>
                        <a:spcAft>
                          <a:spcPts val="0"/>
                        </a:spcAft>
                        <a:buClr>
                          <a:schemeClr val="lt1"/>
                        </a:buClr>
                        <a:buSzPts val="2500"/>
                        <a:buFont typeface="Arial"/>
                        <a:buNone/>
                      </a:pPr>
                      <a:r>
                        <a:rPr lang="en-US" sz="2500" b="1" u="none" strike="noStrike" cap="none">
                          <a:solidFill>
                            <a:schemeClr val="lt1"/>
                          </a:solidFill>
                        </a:rPr>
                        <a:t>2</a:t>
                      </a:r>
                      <a:endParaRPr sz="2500" b="1"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05000"/>
                        </a:lnSpc>
                        <a:spcBef>
                          <a:spcPts val="0"/>
                        </a:spcBef>
                        <a:spcAft>
                          <a:spcPts val="0"/>
                        </a:spcAft>
                        <a:buClr>
                          <a:schemeClr val="lt1"/>
                        </a:buClr>
                        <a:buSzPts val="2500"/>
                        <a:buFont typeface="Arial"/>
                        <a:buNone/>
                      </a:pPr>
                      <a:r>
                        <a:rPr lang="en-US" sz="2500" b="1" u="none" strike="noStrike" cap="none">
                          <a:solidFill>
                            <a:schemeClr val="lt1"/>
                          </a:solidFill>
                        </a:rPr>
                        <a:t>3</a:t>
                      </a:r>
                      <a:endParaRPr sz="2500" b="1" i="0" u="none" strike="noStrike" cap="none">
                        <a:solidFill>
                          <a:schemeClr val="lt1"/>
                        </a:solidFill>
                        <a:latin typeface="Fira Sans"/>
                        <a:ea typeface="Fira Sans"/>
                        <a:cs typeface="Fira Sans"/>
                        <a:sym typeface="Fira Sans"/>
                      </a:endParaRPr>
                    </a:p>
                  </a:txBody>
                  <a:tcPr marL="68575" marR="68575" marT="0" marB="0">
                    <a:solidFill>
                      <a:srgbClr val="7030A0"/>
                    </a:solidFill>
                  </a:tcPr>
                </a:tc>
                <a:extLst>
                  <a:ext uri="{0D108BD9-81ED-4DB2-BD59-A6C34878D82A}">
                    <a16:rowId xmlns:a16="http://schemas.microsoft.com/office/drawing/2014/main" val="10001"/>
                  </a:ext>
                </a:extLst>
              </a:tr>
              <a:tr h="540850">
                <a:tc>
                  <a:txBody>
                    <a:bodyPr/>
                    <a:lstStyle/>
                    <a:p>
                      <a:pPr marL="0" marR="0" lvl="0" indent="0" algn="l" rtl="0">
                        <a:lnSpc>
                          <a:spcPct val="105000"/>
                        </a:lnSpc>
                        <a:spcBef>
                          <a:spcPts val="0"/>
                        </a:spcBef>
                        <a:spcAft>
                          <a:spcPts val="0"/>
                        </a:spcAft>
                        <a:buClr>
                          <a:schemeClr val="lt1"/>
                        </a:buClr>
                        <a:buSzPts val="2500"/>
                        <a:buFont typeface="Arial"/>
                        <a:buNone/>
                      </a:pPr>
                      <a:r>
                        <a:rPr lang="en-US" sz="2500" b="1" u="none" strike="noStrike" cap="none">
                          <a:solidFill>
                            <a:schemeClr val="lt1"/>
                          </a:solidFill>
                        </a:rPr>
                        <a:t>N </a:t>
                      </a:r>
                      <a:endParaRPr sz="2500" b="1"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dirty="0">
                          <a:solidFill>
                            <a:schemeClr val="lt1"/>
                          </a:solidFill>
                        </a:rPr>
                        <a:t>277</a:t>
                      </a:r>
                      <a:endParaRPr sz="2500" b="0" i="0" u="none" strike="noStrike" cap="none" dirty="0">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dirty="0">
                          <a:solidFill>
                            <a:schemeClr val="lt1"/>
                          </a:solidFill>
                        </a:rPr>
                        <a:t>475</a:t>
                      </a:r>
                      <a:endParaRPr sz="2500" b="0" i="0" u="none" strike="noStrike" cap="none" dirty="0">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130</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11</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35</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52</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extLst>
                  <a:ext uri="{0D108BD9-81ED-4DB2-BD59-A6C34878D82A}">
                    <a16:rowId xmlns:a16="http://schemas.microsoft.com/office/drawing/2014/main" val="10002"/>
                  </a:ext>
                </a:extLst>
              </a:tr>
              <a:tr h="464700">
                <a:tc gridSpan="7">
                  <a:txBody>
                    <a:bodyPr/>
                    <a:lstStyle/>
                    <a:p>
                      <a:pPr marL="0" marR="0" lvl="0" indent="0" algn="l" rtl="0">
                        <a:lnSpc>
                          <a:spcPct val="115000"/>
                        </a:lnSpc>
                        <a:spcBef>
                          <a:spcPts val="0"/>
                        </a:spcBef>
                        <a:spcAft>
                          <a:spcPts val="0"/>
                        </a:spcAft>
                        <a:buClr>
                          <a:schemeClr val="lt1"/>
                        </a:buClr>
                        <a:buSzPts val="2500"/>
                        <a:buFont typeface="Arial"/>
                        <a:buNone/>
                      </a:pPr>
                      <a:r>
                        <a:rPr lang="en-US" sz="2500" b="1" u="none" strike="noStrike" cap="none" dirty="0">
                          <a:solidFill>
                            <a:schemeClr val="lt1"/>
                          </a:solidFill>
                        </a:rPr>
                        <a:t>Comorbidity </a:t>
                      </a:r>
                      <a:endParaRPr sz="2500" b="1" i="0" u="none" strike="noStrike" cap="none" dirty="0">
                        <a:solidFill>
                          <a:schemeClr val="lt1"/>
                        </a:solidFill>
                        <a:latin typeface="Fira Sans"/>
                        <a:ea typeface="Fira Sans"/>
                        <a:cs typeface="Fira Sans"/>
                        <a:sym typeface="Fira Sans"/>
                      </a:endParaRPr>
                    </a:p>
                  </a:txBody>
                  <a:tcPr marL="68575" marR="68575" marT="0" marB="0">
                    <a:solidFill>
                      <a:srgbClr val="7030A0"/>
                    </a:solidFill>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tc hMerge="1">
                  <a:txBody>
                    <a:bodyPr/>
                    <a:lstStyle/>
                    <a:p>
                      <a:endParaRPr lang="pt-BR"/>
                    </a:p>
                  </a:txBody>
                  <a:tcPr/>
                </a:tc>
                <a:extLst>
                  <a:ext uri="{0D108BD9-81ED-4DB2-BD59-A6C34878D82A}">
                    <a16:rowId xmlns:a16="http://schemas.microsoft.com/office/drawing/2014/main" val="10003"/>
                  </a:ext>
                </a:extLst>
              </a:tr>
              <a:tr h="422700">
                <a:tc>
                  <a:txBody>
                    <a:bodyPr/>
                    <a:lstStyle/>
                    <a:p>
                      <a:pPr marL="0" marR="0" lvl="0" indent="0" algn="l" rtl="0">
                        <a:lnSpc>
                          <a:spcPct val="105000"/>
                        </a:lnSpc>
                        <a:spcBef>
                          <a:spcPts val="0"/>
                        </a:spcBef>
                        <a:spcAft>
                          <a:spcPts val="0"/>
                        </a:spcAft>
                        <a:buClr>
                          <a:schemeClr val="lt1"/>
                        </a:buClr>
                        <a:buSzPts val="2500"/>
                        <a:buFont typeface="Arial"/>
                        <a:buNone/>
                      </a:pPr>
                      <a:r>
                        <a:rPr lang="en-US" sz="2500" b="1" u="none" strike="noStrike" cap="none">
                          <a:solidFill>
                            <a:schemeClr val="lt1"/>
                          </a:solidFill>
                        </a:rPr>
                        <a:t> GAD </a:t>
                      </a:r>
                      <a:endParaRPr sz="2500" b="1" i="0" u="none" strike="noStrike" cap="none">
                        <a:solidFill>
                          <a:schemeClr val="lt1"/>
                        </a:solidFill>
                        <a:latin typeface="Fira Sans"/>
                        <a:ea typeface="Fira Sans"/>
                        <a:cs typeface="Fira Sans"/>
                        <a:sym typeface="Fira Sans"/>
                      </a:endParaRPr>
                    </a:p>
                  </a:txBody>
                  <a:tcPr marL="68575" marR="68575" marT="0" marB="0" anchor="ctr">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9.0 (2.6)</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dirty="0">
                          <a:solidFill>
                            <a:schemeClr val="lt1"/>
                          </a:solidFill>
                        </a:rPr>
                        <a:t>19.5 (1.8) </a:t>
                      </a:r>
                      <a:endParaRPr sz="2500" b="0" i="0" u="none" strike="noStrike" cap="none" dirty="0">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21.4 (6.0) </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80.1 </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68.1 (9.4) </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21.1 (6.9)</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extLst>
                  <a:ext uri="{0D108BD9-81ED-4DB2-BD59-A6C34878D82A}">
                    <a16:rowId xmlns:a16="http://schemas.microsoft.com/office/drawing/2014/main" val="10004"/>
                  </a:ext>
                </a:extLst>
              </a:tr>
              <a:tr h="422700">
                <a:tc>
                  <a:txBody>
                    <a:bodyPr/>
                    <a:lstStyle/>
                    <a:p>
                      <a:pPr marL="0" marR="0" lvl="0" indent="0" algn="l" rtl="0">
                        <a:lnSpc>
                          <a:spcPct val="105000"/>
                        </a:lnSpc>
                        <a:spcBef>
                          <a:spcPts val="0"/>
                        </a:spcBef>
                        <a:spcAft>
                          <a:spcPts val="0"/>
                        </a:spcAft>
                        <a:buClr>
                          <a:schemeClr val="lt1"/>
                        </a:buClr>
                        <a:buSzPts val="2500"/>
                        <a:buFont typeface="Arial"/>
                        <a:buNone/>
                      </a:pPr>
                      <a:r>
                        <a:rPr lang="en-US" sz="2500" b="1" u="none" strike="noStrike" cap="none">
                          <a:solidFill>
                            <a:schemeClr val="lt1"/>
                          </a:solidFill>
                        </a:rPr>
                        <a:t> Panic/attacks </a:t>
                      </a:r>
                      <a:endParaRPr sz="2500" b="1" i="0" u="none" strike="noStrike" cap="none">
                        <a:solidFill>
                          <a:schemeClr val="lt1"/>
                        </a:solidFill>
                        <a:latin typeface="Fira Sans"/>
                        <a:ea typeface="Fira Sans"/>
                        <a:cs typeface="Fira Sans"/>
                        <a:sym typeface="Fira Sans"/>
                      </a:endParaRPr>
                    </a:p>
                  </a:txBody>
                  <a:tcPr marL="68575" marR="68575" marT="0" marB="0" anchor="ctr">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5.2 (2.1) </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dirty="0">
                          <a:solidFill>
                            <a:schemeClr val="lt1"/>
                          </a:solidFill>
                        </a:rPr>
                        <a:t>4.0 (0.8) </a:t>
                      </a:r>
                      <a:endParaRPr sz="2500" b="0" i="0" u="none" strike="noStrike" cap="none" dirty="0">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dirty="0">
                          <a:solidFill>
                            <a:schemeClr val="lt1"/>
                          </a:solidFill>
                        </a:rPr>
                        <a:t>8.1 (2.8) </a:t>
                      </a:r>
                      <a:endParaRPr sz="2500" b="0" i="0" u="none" strike="noStrike" cap="none" dirty="0">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28.5 </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12.9 (3.4) </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3.9 (1.5)</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extLst>
                  <a:ext uri="{0D108BD9-81ED-4DB2-BD59-A6C34878D82A}">
                    <a16:rowId xmlns:a16="http://schemas.microsoft.com/office/drawing/2014/main" val="10005"/>
                  </a:ext>
                </a:extLst>
              </a:tr>
              <a:tr h="422700">
                <a:tc>
                  <a:txBody>
                    <a:bodyPr/>
                    <a:lstStyle/>
                    <a:p>
                      <a:pPr marL="0" marR="0" lvl="0" indent="0" algn="l" rtl="0">
                        <a:lnSpc>
                          <a:spcPct val="105000"/>
                        </a:lnSpc>
                        <a:spcBef>
                          <a:spcPts val="0"/>
                        </a:spcBef>
                        <a:spcAft>
                          <a:spcPts val="0"/>
                        </a:spcAft>
                        <a:buClr>
                          <a:schemeClr val="lt1"/>
                        </a:buClr>
                        <a:buSzPts val="2500"/>
                        <a:buFont typeface="Arial"/>
                        <a:buNone/>
                      </a:pPr>
                      <a:r>
                        <a:rPr lang="en-US" sz="2500" b="1" u="none" strike="noStrike" cap="none">
                          <a:solidFill>
                            <a:schemeClr val="lt1"/>
                          </a:solidFill>
                        </a:rPr>
                        <a:t>Anxiety</a:t>
                      </a:r>
                      <a:endParaRPr sz="2500" b="1" i="0" u="none" strike="noStrike" cap="none">
                        <a:solidFill>
                          <a:schemeClr val="lt1"/>
                        </a:solidFill>
                        <a:latin typeface="Fira Sans"/>
                        <a:ea typeface="Fira Sans"/>
                        <a:cs typeface="Fira Sans"/>
                        <a:sym typeface="Fira Sans"/>
                      </a:endParaRPr>
                    </a:p>
                  </a:txBody>
                  <a:tcPr marL="68575" marR="68575" marT="0" marB="0" anchor="ctr">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6.9 (1.3) </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15.2 (2.4) </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dirty="0">
                          <a:solidFill>
                            <a:schemeClr val="lt1"/>
                          </a:solidFill>
                        </a:rPr>
                        <a:t>18.7 (3.8) </a:t>
                      </a:r>
                      <a:endParaRPr sz="2500" b="0" i="0" u="none" strike="noStrike" cap="none" dirty="0">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16.0 </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37.8 (10.2) </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20.4 (8.1)</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extLst>
                  <a:ext uri="{0D108BD9-81ED-4DB2-BD59-A6C34878D82A}">
                    <a16:rowId xmlns:a16="http://schemas.microsoft.com/office/drawing/2014/main" val="10006"/>
                  </a:ext>
                </a:extLst>
              </a:tr>
              <a:tr h="422700">
                <a:tc>
                  <a:txBody>
                    <a:bodyPr/>
                    <a:lstStyle/>
                    <a:p>
                      <a:pPr marL="0" marR="0" lvl="0" indent="0" algn="l" rtl="0">
                        <a:lnSpc>
                          <a:spcPct val="105000"/>
                        </a:lnSpc>
                        <a:spcBef>
                          <a:spcPts val="0"/>
                        </a:spcBef>
                        <a:spcAft>
                          <a:spcPts val="0"/>
                        </a:spcAft>
                        <a:buClr>
                          <a:schemeClr val="lt1"/>
                        </a:buClr>
                        <a:buSzPts val="2500"/>
                        <a:buFont typeface="Arial"/>
                        <a:buNone/>
                      </a:pPr>
                      <a:r>
                        <a:rPr lang="en-US" sz="2500" b="1" u="none" strike="noStrike" cap="none">
                          <a:solidFill>
                            <a:schemeClr val="lt1"/>
                          </a:solidFill>
                        </a:rPr>
                        <a:t>Bulimia/binge </a:t>
                      </a:r>
                      <a:endParaRPr sz="2500" b="1" i="0" u="none" strike="noStrike" cap="none">
                        <a:solidFill>
                          <a:schemeClr val="lt1"/>
                        </a:solidFill>
                        <a:latin typeface="Fira Sans"/>
                        <a:ea typeface="Fira Sans"/>
                        <a:cs typeface="Fira Sans"/>
                        <a:sym typeface="Fira Sans"/>
                      </a:endParaRPr>
                    </a:p>
                  </a:txBody>
                  <a:tcPr marL="68575" marR="68575" marT="0" marB="0" anchor="ctr">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8.0 (1.7) </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17.2 (2.9) </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dirty="0">
                          <a:solidFill>
                            <a:schemeClr val="lt1"/>
                          </a:solidFill>
                        </a:rPr>
                        <a:t>23.6 (3.6) </a:t>
                      </a:r>
                      <a:endParaRPr sz="2500" b="0" i="0" u="none" strike="noStrike" cap="none" dirty="0">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dirty="0">
                          <a:solidFill>
                            <a:schemeClr val="lt1"/>
                          </a:solidFill>
                        </a:rPr>
                        <a:t>16.9 </a:t>
                      </a:r>
                      <a:endParaRPr sz="2500" b="0" i="0" u="none" strike="noStrike" cap="none" dirty="0">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33.3 (5.2) </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36.1 (6.9)</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extLst>
                  <a:ext uri="{0D108BD9-81ED-4DB2-BD59-A6C34878D82A}">
                    <a16:rowId xmlns:a16="http://schemas.microsoft.com/office/drawing/2014/main" val="10007"/>
                  </a:ext>
                </a:extLst>
              </a:tr>
              <a:tr h="472575">
                <a:tc>
                  <a:txBody>
                    <a:bodyPr/>
                    <a:lstStyle/>
                    <a:p>
                      <a:pPr marL="0" marR="0" lvl="0" indent="0" algn="l" rtl="0">
                        <a:lnSpc>
                          <a:spcPct val="105000"/>
                        </a:lnSpc>
                        <a:spcBef>
                          <a:spcPts val="0"/>
                        </a:spcBef>
                        <a:spcAft>
                          <a:spcPts val="0"/>
                        </a:spcAft>
                        <a:buClr>
                          <a:schemeClr val="lt1"/>
                        </a:buClr>
                        <a:buSzPts val="2500"/>
                        <a:buFont typeface="Arial"/>
                        <a:buNone/>
                      </a:pPr>
                      <a:r>
                        <a:rPr lang="en-US" sz="2500" b="1" u="none" strike="noStrike" cap="none">
                          <a:solidFill>
                            <a:schemeClr val="lt1"/>
                          </a:solidFill>
                        </a:rPr>
                        <a:t>Stimulant abuse </a:t>
                      </a:r>
                      <a:endParaRPr sz="2500" b="1" i="0" u="none" strike="noStrike" cap="none">
                        <a:solidFill>
                          <a:schemeClr val="lt1"/>
                        </a:solidFill>
                        <a:latin typeface="Fira Sans"/>
                        <a:ea typeface="Fira Sans"/>
                        <a:cs typeface="Fira Sans"/>
                        <a:sym typeface="Fira Sans"/>
                      </a:endParaRPr>
                    </a:p>
                  </a:txBody>
                  <a:tcPr marL="68575" marR="68575" marT="0" marB="0" anchor="ctr">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1.1 (0.5) </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3.4  (1.3) </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2.9 (1.5) </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dirty="0">
                          <a:solidFill>
                            <a:schemeClr val="lt1"/>
                          </a:solidFill>
                        </a:rPr>
                        <a:t>- </a:t>
                      </a:r>
                      <a:endParaRPr sz="2500" b="0" i="0" u="none" strike="noStrike" cap="none" dirty="0">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dirty="0">
                          <a:solidFill>
                            <a:schemeClr val="lt1"/>
                          </a:solidFill>
                        </a:rPr>
                        <a:t>4.9 (3.2) </a:t>
                      </a:r>
                      <a:endParaRPr sz="2500" b="0" i="0" u="none" strike="noStrike" cap="none" dirty="0">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4.6 (2.7)</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extLst>
                  <a:ext uri="{0D108BD9-81ED-4DB2-BD59-A6C34878D82A}">
                    <a16:rowId xmlns:a16="http://schemas.microsoft.com/office/drawing/2014/main" val="10008"/>
                  </a:ext>
                </a:extLst>
              </a:tr>
              <a:tr h="483075">
                <a:tc>
                  <a:txBody>
                    <a:bodyPr/>
                    <a:lstStyle/>
                    <a:p>
                      <a:pPr marL="0" marR="0" lvl="0" indent="0" algn="l" rtl="0">
                        <a:lnSpc>
                          <a:spcPct val="105000"/>
                        </a:lnSpc>
                        <a:spcBef>
                          <a:spcPts val="0"/>
                        </a:spcBef>
                        <a:spcAft>
                          <a:spcPts val="0"/>
                        </a:spcAft>
                        <a:buClr>
                          <a:schemeClr val="lt1"/>
                        </a:buClr>
                        <a:buSzPts val="2500"/>
                        <a:buFont typeface="Arial"/>
                        <a:buNone/>
                      </a:pPr>
                      <a:r>
                        <a:rPr lang="en-US" sz="2500" b="1" u="none" strike="noStrike" cap="none">
                          <a:solidFill>
                            <a:schemeClr val="lt1"/>
                          </a:solidFill>
                        </a:rPr>
                        <a:t>Sedative abuse </a:t>
                      </a:r>
                      <a:endParaRPr sz="2500" b="1" i="0" u="none" strike="noStrike" cap="none">
                        <a:solidFill>
                          <a:schemeClr val="lt1"/>
                        </a:solidFill>
                        <a:latin typeface="Fira Sans"/>
                        <a:ea typeface="Fira Sans"/>
                        <a:cs typeface="Fira Sans"/>
                        <a:sym typeface="Fira Sans"/>
                      </a:endParaRPr>
                    </a:p>
                  </a:txBody>
                  <a:tcPr marL="68575" marR="68575" marT="0" marB="0" anchor="ctr">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5.6 (1.2) </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10.6 (1.9) </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7.9 (3.1) </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 </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dirty="0">
                          <a:solidFill>
                            <a:schemeClr val="lt1"/>
                          </a:solidFill>
                        </a:rPr>
                        <a:t>26.1 (5.6) </a:t>
                      </a:r>
                      <a:endParaRPr sz="2500" b="0" i="0" u="none" strike="noStrike" cap="none" dirty="0">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dirty="0">
                          <a:solidFill>
                            <a:schemeClr val="lt1"/>
                          </a:solidFill>
                        </a:rPr>
                        <a:t>17.9 (5.0)</a:t>
                      </a:r>
                      <a:endParaRPr sz="2500" b="0" i="0" u="none" strike="noStrike" cap="none" dirty="0">
                        <a:solidFill>
                          <a:schemeClr val="lt1"/>
                        </a:solidFill>
                        <a:latin typeface="Fira Sans"/>
                        <a:ea typeface="Fira Sans"/>
                        <a:cs typeface="Fira Sans"/>
                        <a:sym typeface="Fira Sans"/>
                      </a:endParaRPr>
                    </a:p>
                  </a:txBody>
                  <a:tcPr marL="68575" marR="68575" marT="0" marB="0">
                    <a:solidFill>
                      <a:srgbClr val="7030A0"/>
                    </a:solidFill>
                  </a:tcPr>
                </a:tc>
                <a:extLst>
                  <a:ext uri="{0D108BD9-81ED-4DB2-BD59-A6C34878D82A}">
                    <a16:rowId xmlns:a16="http://schemas.microsoft.com/office/drawing/2014/main" val="10009"/>
                  </a:ext>
                </a:extLst>
              </a:tr>
              <a:tr h="811275">
                <a:tc>
                  <a:txBody>
                    <a:bodyPr/>
                    <a:lstStyle/>
                    <a:p>
                      <a:pPr marL="0" marR="0" lvl="0" indent="0" algn="l" rtl="0">
                        <a:lnSpc>
                          <a:spcPct val="105000"/>
                        </a:lnSpc>
                        <a:spcBef>
                          <a:spcPts val="0"/>
                        </a:spcBef>
                        <a:spcAft>
                          <a:spcPts val="0"/>
                        </a:spcAft>
                        <a:buClr>
                          <a:schemeClr val="lt1"/>
                        </a:buClr>
                        <a:buSzPts val="2500"/>
                        <a:buFont typeface="Arial"/>
                        <a:buNone/>
                      </a:pPr>
                      <a:r>
                        <a:rPr lang="en-US" sz="2500" b="0" u="none" strike="noStrike" cap="none">
                          <a:solidFill>
                            <a:schemeClr val="lt1"/>
                          </a:solidFill>
                        </a:rPr>
                        <a:t>Research</a:t>
                      </a:r>
                      <a:endParaRPr sz="2500" b="0" i="0" u="none" strike="noStrike" cap="none">
                        <a:solidFill>
                          <a:schemeClr val="lt1"/>
                        </a:solidFill>
                        <a:latin typeface="Fira Sans"/>
                        <a:ea typeface="Fira Sans"/>
                        <a:cs typeface="Fira Sans"/>
                        <a:sym typeface="Fira Sans"/>
                      </a:endParaRPr>
                    </a:p>
                  </a:txBody>
                  <a:tcPr marL="68575" marR="68575" marT="0" marB="0" anchor="ctr">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9.0 (1.6) </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14.4 (1,7) </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28.5 (4.9) </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33.8 </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a:solidFill>
                            <a:schemeClr val="lt1"/>
                          </a:solidFill>
                        </a:rPr>
                        <a:t>34.1 (7.2) </a:t>
                      </a:r>
                      <a:endParaRPr sz="2500" b="0" i="0" u="none" strike="noStrike" cap="none">
                        <a:solidFill>
                          <a:schemeClr val="lt1"/>
                        </a:solidFill>
                        <a:latin typeface="Fira Sans"/>
                        <a:ea typeface="Fira Sans"/>
                        <a:cs typeface="Fira Sans"/>
                        <a:sym typeface="Fira Sans"/>
                      </a:endParaRPr>
                    </a:p>
                  </a:txBody>
                  <a:tcPr marL="68575" marR="68575" marT="0" marB="0">
                    <a:solidFill>
                      <a:srgbClr val="7030A0"/>
                    </a:solidFill>
                  </a:tcPr>
                </a:tc>
                <a:tc>
                  <a:txBody>
                    <a:bodyPr/>
                    <a:lstStyle/>
                    <a:p>
                      <a:pPr marL="0" marR="0" lvl="0" indent="0" algn="ctr" rtl="0">
                        <a:lnSpc>
                          <a:spcPct val="115000"/>
                        </a:lnSpc>
                        <a:spcBef>
                          <a:spcPts val="0"/>
                        </a:spcBef>
                        <a:spcAft>
                          <a:spcPts val="0"/>
                        </a:spcAft>
                        <a:buClr>
                          <a:schemeClr val="lt1"/>
                        </a:buClr>
                        <a:buSzPts val="2500"/>
                        <a:buFont typeface="Arial"/>
                        <a:buNone/>
                      </a:pPr>
                      <a:r>
                        <a:rPr lang="en-US" sz="2500" b="0" u="none" strike="noStrike" cap="none" dirty="0">
                          <a:solidFill>
                            <a:schemeClr val="lt1"/>
                          </a:solidFill>
                        </a:rPr>
                        <a:t>41.3 (9.5)</a:t>
                      </a:r>
                      <a:endParaRPr sz="2500" b="0" i="0" u="none" strike="noStrike" cap="none" dirty="0">
                        <a:solidFill>
                          <a:schemeClr val="lt1"/>
                        </a:solidFill>
                        <a:latin typeface="Fira Sans"/>
                        <a:ea typeface="Fira Sans"/>
                        <a:cs typeface="Fira Sans"/>
                        <a:sym typeface="Fira Sans"/>
                      </a:endParaRPr>
                    </a:p>
                  </a:txBody>
                  <a:tcPr marL="68575" marR="68575" marT="0" marB="0">
                    <a:solidFill>
                      <a:srgbClr val="7030A0"/>
                    </a:solidFill>
                  </a:tcPr>
                </a:tc>
                <a:extLst>
                  <a:ext uri="{0D108BD9-81ED-4DB2-BD59-A6C34878D82A}">
                    <a16:rowId xmlns:a16="http://schemas.microsoft.com/office/drawing/2014/main" val="10010"/>
                  </a:ext>
                </a:extLst>
              </a:tr>
            </a:tbl>
          </a:graphicData>
        </a:graphic>
      </p:graphicFrame>
      <p:sp>
        <p:nvSpPr>
          <p:cNvPr id="71" name="Google Shape;71;p1"/>
          <p:cNvSpPr txBox="1"/>
          <p:nvPr/>
        </p:nvSpPr>
        <p:spPr>
          <a:xfrm>
            <a:off x="15667194" y="17922952"/>
            <a:ext cx="12818590" cy="2785378"/>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None/>
            </a:pPr>
            <a:r>
              <a:rPr lang="en-US" sz="2500" b="0" i="0" u="none" strike="noStrike" cap="none" dirty="0">
                <a:solidFill>
                  <a:srgbClr val="000000"/>
                </a:solidFill>
                <a:latin typeface="Fira Sans"/>
                <a:ea typeface="Fira Sans"/>
                <a:cs typeface="Fira Sans"/>
                <a:sym typeface="Fira Sans"/>
              </a:rPr>
              <a:t>Nam </a:t>
            </a:r>
            <a:r>
              <a:rPr lang="en-US" sz="2500" b="0" i="0" u="none" strike="noStrike" cap="none" dirty="0" err="1">
                <a:solidFill>
                  <a:srgbClr val="000000"/>
                </a:solidFill>
                <a:latin typeface="Fira Sans"/>
                <a:ea typeface="Fira Sans"/>
                <a:cs typeface="Fira Sans"/>
                <a:sym typeface="Fira Sans"/>
              </a:rPr>
              <a:t>quod</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perspiciatis</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ut</a:t>
            </a:r>
            <a:r>
              <a:rPr lang="en-US" sz="2500" b="0" i="0" u="none" strike="noStrike" cap="none" dirty="0">
                <a:solidFill>
                  <a:srgbClr val="000000"/>
                </a:solidFill>
                <a:latin typeface="Fira Sans"/>
                <a:ea typeface="Fira Sans"/>
                <a:cs typeface="Fira Sans"/>
                <a:sym typeface="Fira Sans"/>
              </a:rPr>
              <a:t> animi quasi a </a:t>
            </a:r>
            <a:r>
              <a:rPr lang="en-US" sz="2500" b="0" i="0" u="none" strike="noStrike" cap="none" dirty="0" err="1">
                <a:solidFill>
                  <a:srgbClr val="000000"/>
                </a:solidFill>
                <a:latin typeface="Fira Sans"/>
                <a:ea typeface="Fira Sans"/>
                <a:cs typeface="Fira Sans"/>
                <a:sym typeface="Fira Sans"/>
              </a:rPr>
              <a:t>sint</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maiores</a:t>
            </a:r>
            <a:r>
              <a:rPr lang="en-US" sz="2500" b="0" i="0" u="none" strike="noStrike" cap="none" dirty="0">
                <a:solidFill>
                  <a:srgbClr val="000000"/>
                </a:solidFill>
                <a:latin typeface="Fira Sans"/>
                <a:ea typeface="Fira Sans"/>
                <a:cs typeface="Fira Sans"/>
                <a:sym typeface="Fira Sans"/>
              </a:rPr>
              <a:t> et </a:t>
            </a:r>
            <a:r>
              <a:rPr lang="en-US" sz="2500" b="0" i="0" u="none" strike="noStrike" cap="none" dirty="0" err="1">
                <a:solidFill>
                  <a:srgbClr val="000000"/>
                </a:solidFill>
                <a:latin typeface="Fira Sans"/>
                <a:ea typeface="Fira Sans"/>
                <a:cs typeface="Fira Sans"/>
                <a:sym typeface="Fira Sans"/>
              </a:rPr>
              <a:t>consequuntur</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nesciunt</a:t>
            </a:r>
            <a:r>
              <a:rPr lang="en-US" sz="2500" b="0" i="0" u="none" strike="noStrike" cap="none" dirty="0">
                <a:solidFill>
                  <a:srgbClr val="000000"/>
                </a:solidFill>
                <a:latin typeface="Fira Sans"/>
                <a:ea typeface="Fira Sans"/>
                <a:cs typeface="Fira Sans"/>
                <a:sym typeface="Fira Sans"/>
              </a:rPr>
              <a:t> sed </a:t>
            </a:r>
            <a:r>
              <a:rPr lang="en-US" sz="2500" b="0" i="0" u="none" strike="noStrike" cap="none" dirty="0" err="1">
                <a:solidFill>
                  <a:srgbClr val="000000"/>
                </a:solidFill>
                <a:latin typeface="Fira Sans"/>
                <a:ea typeface="Fira Sans"/>
                <a:cs typeface="Fira Sans"/>
                <a:sym typeface="Fira Sans"/>
              </a:rPr>
              <a:t>ipsam</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velit</a:t>
            </a:r>
            <a:r>
              <a:rPr lang="en-US" sz="2500" b="0" i="0" u="none" strike="noStrike" cap="none" dirty="0">
                <a:solidFill>
                  <a:srgbClr val="000000"/>
                </a:solidFill>
                <a:latin typeface="Fira Sans"/>
                <a:ea typeface="Fira Sans"/>
                <a:cs typeface="Fira Sans"/>
                <a:sym typeface="Fira Sans"/>
              </a:rPr>
              <a:t> et </a:t>
            </a:r>
            <a:r>
              <a:rPr lang="en-US" sz="2500" b="0" i="0" u="none" strike="noStrike" cap="none" dirty="0" err="1">
                <a:solidFill>
                  <a:srgbClr val="000000"/>
                </a:solidFill>
                <a:latin typeface="Fira Sans"/>
                <a:ea typeface="Fira Sans"/>
                <a:cs typeface="Fira Sans"/>
                <a:sym typeface="Fira Sans"/>
              </a:rPr>
              <a:t>dolorem</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incidunt</a:t>
            </a:r>
            <a:r>
              <a:rPr lang="en-US" sz="2500" b="0" i="0" u="none" strike="noStrike" cap="none" dirty="0">
                <a:solidFill>
                  <a:srgbClr val="000000"/>
                </a:solidFill>
                <a:latin typeface="Fira Sans"/>
                <a:ea typeface="Fira Sans"/>
                <a:cs typeface="Fira Sans"/>
                <a:sym typeface="Fira Sans"/>
              </a:rPr>
              <a:t>. Nam </a:t>
            </a:r>
            <a:r>
              <a:rPr lang="en-US" sz="2500" b="0" i="0" u="none" strike="noStrike" cap="none" dirty="0" err="1">
                <a:solidFill>
                  <a:srgbClr val="000000"/>
                </a:solidFill>
                <a:latin typeface="Fira Sans"/>
                <a:ea typeface="Fira Sans"/>
                <a:cs typeface="Fira Sans"/>
                <a:sym typeface="Fira Sans"/>
              </a:rPr>
              <a:t>quod</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perspiciatis</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ut</a:t>
            </a:r>
            <a:r>
              <a:rPr lang="en-US" sz="2500" b="0" i="0" u="none" strike="noStrike" cap="none" dirty="0">
                <a:solidFill>
                  <a:srgbClr val="000000"/>
                </a:solidFill>
                <a:latin typeface="Fira Sans"/>
                <a:ea typeface="Fira Sans"/>
                <a:cs typeface="Fira Sans"/>
                <a:sym typeface="Fira Sans"/>
              </a:rPr>
              <a:t> animi quasi a </a:t>
            </a:r>
            <a:r>
              <a:rPr lang="en-US" sz="2500" b="0" i="0" u="none" strike="noStrike" cap="none" dirty="0" err="1">
                <a:solidFill>
                  <a:srgbClr val="000000"/>
                </a:solidFill>
                <a:latin typeface="Fira Sans"/>
                <a:ea typeface="Fira Sans"/>
                <a:cs typeface="Fira Sans"/>
                <a:sym typeface="Fira Sans"/>
              </a:rPr>
              <a:t>sint</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maiores</a:t>
            </a:r>
            <a:r>
              <a:rPr lang="en-US" sz="2500" b="0" i="0" u="none" strike="noStrike" cap="none" dirty="0">
                <a:solidFill>
                  <a:srgbClr val="000000"/>
                </a:solidFill>
                <a:latin typeface="Fira Sans"/>
                <a:ea typeface="Fira Sans"/>
                <a:cs typeface="Fira Sans"/>
                <a:sym typeface="Fira Sans"/>
              </a:rPr>
              <a:t> et </a:t>
            </a:r>
            <a:r>
              <a:rPr lang="en-US" sz="2500" b="0" i="0" u="none" strike="noStrike" cap="none" dirty="0" err="1">
                <a:solidFill>
                  <a:srgbClr val="000000"/>
                </a:solidFill>
                <a:latin typeface="Fira Sans"/>
                <a:ea typeface="Fira Sans"/>
                <a:cs typeface="Fira Sans"/>
                <a:sym typeface="Fira Sans"/>
              </a:rPr>
              <a:t>consequuntur</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nesciunt</a:t>
            </a:r>
            <a:r>
              <a:rPr lang="en-US" sz="2500" b="0" i="0" u="none" strike="noStrike" cap="none" dirty="0">
                <a:solidFill>
                  <a:srgbClr val="000000"/>
                </a:solidFill>
                <a:latin typeface="Fira Sans"/>
                <a:ea typeface="Fira Sans"/>
                <a:cs typeface="Fira Sans"/>
                <a:sym typeface="Fira Sans"/>
              </a:rPr>
              <a:t> sed </a:t>
            </a:r>
            <a:r>
              <a:rPr lang="en-US" sz="2500" b="0" i="0" u="none" strike="noStrike" cap="none" dirty="0" err="1">
                <a:solidFill>
                  <a:srgbClr val="000000"/>
                </a:solidFill>
                <a:latin typeface="Fira Sans"/>
                <a:ea typeface="Fira Sans"/>
                <a:cs typeface="Fira Sans"/>
                <a:sym typeface="Fira Sans"/>
              </a:rPr>
              <a:t>ipsam</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velit</a:t>
            </a:r>
            <a:r>
              <a:rPr lang="en-US" sz="2500" b="0" i="0" u="none" strike="noStrike" cap="none" dirty="0">
                <a:solidFill>
                  <a:srgbClr val="000000"/>
                </a:solidFill>
                <a:latin typeface="Fira Sans"/>
                <a:ea typeface="Fira Sans"/>
                <a:cs typeface="Fira Sans"/>
                <a:sym typeface="Fira Sans"/>
              </a:rPr>
              <a:t> et </a:t>
            </a:r>
            <a:r>
              <a:rPr lang="en-US" sz="2500" b="0" i="0" u="none" strike="noStrike" cap="none" dirty="0" err="1">
                <a:solidFill>
                  <a:srgbClr val="000000"/>
                </a:solidFill>
                <a:latin typeface="Fira Sans"/>
                <a:ea typeface="Fira Sans"/>
                <a:cs typeface="Fira Sans"/>
                <a:sym typeface="Fira Sans"/>
              </a:rPr>
              <a:t>dolorem</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incidunt</a:t>
            </a:r>
            <a:r>
              <a:rPr lang="en-US" sz="2500" b="0" i="0" u="none" strike="noStrike" cap="none" dirty="0">
                <a:solidFill>
                  <a:srgbClr val="000000"/>
                </a:solidFill>
                <a:latin typeface="Fira Sans"/>
                <a:ea typeface="Fira Sans"/>
                <a:cs typeface="Fira Sans"/>
                <a:sym typeface="Fira Sans"/>
              </a:rPr>
              <a:t>.</a:t>
            </a:r>
            <a:endParaRPr dirty="0"/>
          </a:p>
          <a:p>
            <a:pPr marL="0" marR="0" lvl="0" indent="0" algn="just" rtl="0">
              <a:lnSpc>
                <a:spcPct val="100000"/>
              </a:lnSpc>
              <a:spcBef>
                <a:spcPts val="0"/>
              </a:spcBef>
              <a:spcAft>
                <a:spcPts val="0"/>
              </a:spcAft>
              <a:buNone/>
            </a:pPr>
            <a:endParaRPr sz="2500" b="0" i="0" u="none" strike="noStrike" cap="none" dirty="0">
              <a:solidFill>
                <a:srgbClr val="000000"/>
              </a:solidFill>
              <a:latin typeface="Fira Sans"/>
              <a:ea typeface="Fira Sans"/>
              <a:cs typeface="Fira Sans"/>
              <a:sym typeface="Fira Sans"/>
            </a:endParaRPr>
          </a:p>
          <a:p>
            <a:pPr marL="0" marR="0" lvl="0" indent="0" algn="just" rtl="0">
              <a:lnSpc>
                <a:spcPct val="100000"/>
              </a:lnSpc>
              <a:spcBef>
                <a:spcPts val="0"/>
              </a:spcBef>
              <a:spcAft>
                <a:spcPts val="0"/>
              </a:spcAft>
              <a:buNone/>
            </a:pPr>
            <a:r>
              <a:rPr lang="en-US" sz="2500" b="0" i="0" u="none" strike="noStrike" cap="none" dirty="0">
                <a:solidFill>
                  <a:srgbClr val="000000"/>
                </a:solidFill>
                <a:latin typeface="Fira Sans"/>
                <a:ea typeface="Fira Sans"/>
                <a:cs typeface="Fira Sans"/>
                <a:sym typeface="Fira Sans"/>
              </a:rPr>
              <a:t>Nam </a:t>
            </a:r>
            <a:r>
              <a:rPr lang="en-US" sz="2500" b="0" i="0" u="none" strike="noStrike" cap="none" dirty="0" err="1">
                <a:solidFill>
                  <a:srgbClr val="000000"/>
                </a:solidFill>
                <a:latin typeface="Fira Sans"/>
                <a:ea typeface="Fira Sans"/>
                <a:cs typeface="Fira Sans"/>
                <a:sym typeface="Fira Sans"/>
              </a:rPr>
              <a:t>quod</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perspiciatis</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ut</a:t>
            </a:r>
            <a:r>
              <a:rPr lang="en-US" sz="2500" b="0" i="0" u="none" strike="noStrike" cap="none" dirty="0">
                <a:solidFill>
                  <a:srgbClr val="000000"/>
                </a:solidFill>
                <a:latin typeface="Fira Sans"/>
                <a:ea typeface="Fira Sans"/>
                <a:cs typeface="Fira Sans"/>
                <a:sym typeface="Fira Sans"/>
              </a:rPr>
              <a:t> animi quasi a </a:t>
            </a:r>
            <a:r>
              <a:rPr lang="en-US" sz="2500" b="0" i="0" u="none" strike="noStrike" cap="none" dirty="0" err="1">
                <a:solidFill>
                  <a:srgbClr val="000000"/>
                </a:solidFill>
                <a:latin typeface="Fira Sans"/>
                <a:ea typeface="Fira Sans"/>
                <a:cs typeface="Fira Sans"/>
                <a:sym typeface="Fira Sans"/>
              </a:rPr>
              <a:t>sint</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maiores</a:t>
            </a:r>
            <a:r>
              <a:rPr lang="en-US" sz="2500" b="0" i="0" u="none" strike="noStrike" cap="none" dirty="0">
                <a:solidFill>
                  <a:srgbClr val="000000"/>
                </a:solidFill>
                <a:latin typeface="Fira Sans"/>
                <a:ea typeface="Fira Sans"/>
                <a:cs typeface="Fira Sans"/>
                <a:sym typeface="Fira Sans"/>
              </a:rPr>
              <a:t> et </a:t>
            </a:r>
            <a:r>
              <a:rPr lang="en-US" sz="2500" b="0" i="0" u="none" strike="noStrike" cap="none" dirty="0" err="1">
                <a:solidFill>
                  <a:srgbClr val="000000"/>
                </a:solidFill>
                <a:latin typeface="Fira Sans"/>
                <a:ea typeface="Fira Sans"/>
                <a:cs typeface="Fira Sans"/>
                <a:sym typeface="Fira Sans"/>
              </a:rPr>
              <a:t>consequuntur</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nesciunt</a:t>
            </a:r>
            <a:r>
              <a:rPr lang="en-US" sz="2500" b="0" i="0" u="none" strike="noStrike" cap="none" dirty="0">
                <a:solidFill>
                  <a:srgbClr val="000000"/>
                </a:solidFill>
                <a:latin typeface="Fira Sans"/>
                <a:ea typeface="Fira Sans"/>
                <a:cs typeface="Fira Sans"/>
                <a:sym typeface="Fira Sans"/>
              </a:rPr>
              <a:t> sed </a:t>
            </a:r>
            <a:r>
              <a:rPr lang="en-US" sz="2500" b="0" i="0" u="none" strike="noStrike" cap="none" dirty="0" err="1">
                <a:solidFill>
                  <a:srgbClr val="000000"/>
                </a:solidFill>
                <a:latin typeface="Fira Sans"/>
                <a:ea typeface="Fira Sans"/>
                <a:cs typeface="Fira Sans"/>
                <a:sym typeface="Fira Sans"/>
              </a:rPr>
              <a:t>ipsam</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velit</a:t>
            </a:r>
            <a:r>
              <a:rPr lang="en-US" sz="2500" b="0" i="0" u="none" strike="noStrike" cap="none" dirty="0">
                <a:solidFill>
                  <a:srgbClr val="000000"/>
                </a:solidFill>
                <a:latin typeface="Fira Sans"/>
                <a:ea typeface="Fira Sans"/>
                <a:cs typeface="Fira Sans"/>
                <a:sym typeface="Fira Sans"/>
              </a:rPr>
              <a:t> et </a:t>
            </a:r>
            <a:r>
              <a:rPr lang="en-US" sz="2500" b="0" i="0" u="none" strike="noStrike" cap="none" dirty="0" err="1">
                <a:solidFill>
                  <a:srgbClr val="000000"/>
                </a:solidFill>
                <a:latin typeface="Fira Sans"/>
                <a:ea typeface="Fira Sans"/>
                <a:cs typeface="Fira Sans"/>
                <a:sym typeface="Fira Sans"/>
              </a:rPr>
              <a:t>dolorem</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incidunt</a:t>
            </a:r>
            <a:r>
              <a:rPr lang="en-US" sz="2500" b="0" i="0" u="none" strike="noStrike" cap="none" dirty="0">
                <a:solidFill>
                  <a:srgbClr val="000000"/>
                </a:solidFill>
                <a:latin typeface="Fira Sans"/>
                <a:ea typeface="Fira Sans"/>
                <a:cs typeface="Fira Sans"/>
                <a:sym typeface="Fira Sans"/>
              </a:rPr>
              <a:t>.</a:t>
            </a:r>
            <a:endParaRPr dirty="0"/>
          </a:p>
          <a:p>
            <a:pPr marL="0" marR="0" lvl="0" indent="0" algn="just" rtl="0">
              <a:lnSpc>
                <a:spcPct val="100000"/>
              </a:lnSpc>
              <a:spcBef>
                <a:spcPts val="0"/>
              </a:spcBef>
              <a:spcAft>
                <a:spcPts val="0"/>
              </a:spcAft>
              <a:buNone/>
            </a:pPr>
            <a:endParaRPr sz="2500" b="0" i="0" u="none" strike="noStrike" cap="none" dirty="0">
              <a:solidFill>
                <a:srgbClr val="000000"/>
              </a:solidFill>
              <a:latin typeface="Fira Sans"/>
              <a:ea typeface="Fira Sans"/>
              <a:cs typeface="Fira Sans"/>
              <a:sym typeface="Fira Sans"/>
            </a:endParaRPr>
          </a:p>
        </p:txBody>
      </p:sp>
      <p:sp>
        <p:nvSpPr>
          <p:cNvPr id="72" name="Google Shape;72;p1"/>
          <p:cNvSpPr txBox="1"/>
          <p:nvPr/>
        </p:nvSpPr>
        <p:spPr>
          <a:xfrm>
            <a:off x="15856066" y="23133426"/>
            <a:ext cx="13176878" cy="7402026"/>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None/>
            </a:pPr>
            <a:r>
              <a:rPr lang="en-US" sz="2500" b="0" i="0" u="none" strike="noStrike" cap="none">
                <a:solidFill>
                  <a:srgbClr val="000000"/>
                </a:solidFill>
                <a:latin typeface="Fira Sans"/>
                <a:ea typeface="Fira Sans"/>
                <a:cs typeface="Fira Sans"/>
                <a:sym typeface="Fira Sans"/>
              </a:rPr>
              <a:t>•Lorem ipsum dolor sit amet. Sit animi possimus est culpa distinctio ut omnis voluptate et fuga quidem. Nam quod perspiciatis ut animi quasi a sint maiores et consequuntur nesciunt sed ipsam velit et dolorem incidunt. Lorem ipsum dolor sit amet. Sit animi possimus est culpa distinctio ut omnis voluptate et fuga quidem. Nam quod perspiciatis ut animi quasi a sint maiores et consequuntur nesciunt sed ipsam velit et dolorem incidunt. Lorem ipsum dolor sit amet. Sit animi possimus est culpa distinctio ut omnis voluptate et fuga quidem. Nam quod perspiciatis ut animi quasi a sint maiores et consequuntur nesciunt sed ipsam velit et dolorem incidunt. Lorem ipsum dolor sit amet. Sit animi possimus est culpa distinctio ut omnis voluptate et fuga quidem. Nam quod perspiciatis ut animi quasi a sint maiores et consequuntur nesciunt sed ipsam velit et dolorem incidunt. </a:t>
            </a:r>
            <a:endParaRPr/>
          </a:p>
          <a:p>
            <a:pPr marL="0" marR="0" lvl="0" indent="0" algn="just" rtl="0">
              <a:lnSpc>
                <a:spcPct val="100000"/>
              </a:lnSpc>
              <a:spcBef>
                <a:spcPts val="0"/>
              </a:spcBef>
              <a:spcAft>
                <a:spcPts val="0"/>
              </a:spcAft>
              <a:buNone/>
            </a:pPr>
            <a:endParaRPr sz="2500" b="0" i="0" u="none" strike="noStrike" cap="none">
              <a:solidFill>
                <a:srgbClr val="000000"/>
              </a:solidFill>
              <a:latin typeface="Fira Sans"/>
              <a:ea typeface="Fira Sans"/>
              <a:cs typeface="Fira Sans"/>
              <a:sym typeface="Fira Sans"/>
            </a:endParaRPr>
          </a:p>
          <a:p>
            <a:pPr marL="0" marR="0" lvl="0" indent="0" algn="just" rtl="0">
              <a:lnSpc>
                <a:spcPct val="100000"/>
              </a:lnSpc>
              <a:spcBef>
                <a:spcPts val="0"/>
              </a:spcBef>
              <a:spcAft>
                <a:spcPts val="0"/>
              </a:spcAft>
              <a:buNone/>
            </a:pPr>
            <a:r>
              <a:rPr lang="en-US" sz="2500" b="0" i="0" u="none" strike="noStrike" cap="none">
                <a:solidFill>
                  <a:srgbClr val="000000"/>
                </a:solidFill>
                <a:latin typeface="Fira Sans"/>
                <a:ea typeface="Fira Sans"/>
                <a:cs typeface="Fira Sans"/>
                <a:sym typeface="Fira Sans"/>
              </a:rPr>
              <a:t>Sit animi possimus est culpa distinctio ut omnis voluptate et fuga quidem. Nam quod perspiciatis ut animi quasi a sint maiores et consequuntur nesciunt sed ipsam velit et dolorem incidunt. Lorem ipsum dolor sit amet. Sit animi possimus est culpa distinctio ut omnis voluptate et fuga quidem. Nam quod perspiciatis ut animi quasi a sint maiores et consequuntur nesciunt sed ipsam velit et dolorem incidunt.</a:t>
            </a:r>
            <a:endParaRPr/>
          </a:p>
        </p:txBody>
      </p:sp>
      <p:sp>
        <p:nvSpPr>
          <p:cNvPr id="73" name="Google Shape;73;p1"/>
          <p:cNvSpPr txBox="1"/>
          <p:nvPr/>
        </p:nvSpPr>
        <p:spPr>
          <a:xfrm>
            <a:off x="15756041" y="38855099"/>
            <a:ext cx="3980377" cy="1808187"/>
          </a:xfrm>
          <a:prstGeom prst="rect">
            <a:avLst/>
          </a:prstGeom>
          <a:noFill/>
          <a:ln>
            <a:noFill/>
          </a:ln>
        </p:spPr>
        <p:txBody>
          <a:bodyPr spcFirstLastPara="1" wrap="square" lIns="0" tIns="0" rIns="0" bIns="0" anchor="t" anchorCtr="0">
            <a:spAutoFit/>
          </a:bodyPr>
          <a:lstStyle/>
          <a:p>
            <a:pPr marL="0" marR="0" lvl="0" indent="0" algn="l" rtl="0">
              <a:lnSpc>
                <a:spcPct val="94440"/>
              </a:lnSpc>
              <a:spcBef>
                <a:spcPts val="0"/>
              </a:spcBef>
              <a:spcAft>
                <a:spcPts val="0"/>
              </a:spcAft>
              <a:buNone/>
            </a:pPr>
            <a:r>
              <a:rPr lang="en-US" sz="2500" b="1" i="0" u="none" strike="noStrike" cap="none" dirty="0" err="1">
                <a:solidFill>
                  <a:schemeClr val="tx1"/>
                </a:solidFill>
                <a:latin typeface="Fira Sans"/>
                <a:ea typeface="Fira Sans"/>
                <a:cs typeface="Fira Sans"/>
                <a:sym typeface="Fira Sans"/>
              </a:rPr>
              <a:t>Referências</a:t>
            </a:r>
            <a:endParaRPr sz="2500" b="1" i="0" u="none" strike="noStrike" cap="none" dirty="0">
              <a:solidFill>
                <a:schemeClr val="tx1"/>
              </a:solidFill>
              <a:latin typeface="Fira Sans"/>
              <a:ea typeface="Fira Sans"/>
              <a:cs typeface="Fira Sans"/>
              <a:sym typeface="Fira Sans"/>
            </a:endParaRPr>
          </a:p>
          <a:p>
            <a:pPr marL="0" marR="0" lvl="0" indent="0" algn="l" rtl="0">
              <a:lnSpc>
                <a:spcPct val="94440"/>
              </a:lnSpc>
              <a:spcBef>
                <a:spcPts val="0"/>
              </a:spcBef>
              <a:spcAft>
                <a:spcPts val="0"/>
              </a:spcAft>
              <a:buNone/>
            </a:pPr>
            <a:endParaRPr sz="2500" b="0" i="0" u="none" strike="noStrike" cap="none" dirty="0">
              <a:solidFill>
                <a:srgbClr val="4D5F81"/>
              </a:solidFill>
              <a:latin typeface="Fira Sans"/>
              <a:ea typeface="Fira Sans"/>
              <a:cs typeface="Fira Sans"/>
              <a:sym typeface="Fira Sans"/>
            </a:endParaRPr>
          </a:p>
          <a:p>
            <a:pPr marL="0" marR="0" lvl="0" indent="0" algn="l" rtl="0">
              <a:lnSpc>
                <a:spcPct val="94440"/>
              </a:lnSpc>
              <a:spcBef>
                <a:spcPts val="0"/>
              </a:spcBef>
              <a:spcAft>
                <a:spcPts val="0"/>
              </a:spcAft>
              <a:buNone/>
            </a:pPr>
            <a:r>
              <a:rPr lang="en-US" sz="2500" b="0" i="0" u="none" strike="noStrike" cap="none" dirty="0">
                <a:solidFill>
                  <a:srgbClr val="000000"/>
                </a:solidFill>
                <a:latin typeface="Fira Sans"/>
                <a:ea typeface="Fira Sans"/>
                <a:cs typeface="Fira Sans"/>
                <a:sym typeface="Fira Sans"/>
              </a:rPr>
              <a:t>1.</a:t>
            </a:r>
            <a:endParaRPr dirty="0"/>
          </a:p>
          <a:p>
            <a:pPr marL="0" marR="0" lvl="0" indent="0" algn="l" rtl="0">
              <a:lnSpc>
                <a:spcPct val="94440"/>
              </a:lnSpc>
              <a:spcBef>
                <a:spcPts val="0"/>
              </a:spcBef>
              <a:spcAft>
                <a:spcPts val="0"/>
              </a:spcAft>
              <a:buNone/>
            </a:pPr>
            <a:r>
              <a:rPr lang="en-US" sz="2500" b="0" i="0" u="none" strike="noStrike" cap="none" dirty="0">
                <a:solidFill>
                  <a:srgbClr val="000000"/>
                </a:solidFill>
                <a:latin typeface="Fira Sans"/>
                <a:ea typeface="Fira Sans"/>
                <a:cs typeface="Fira Sans"/>
                <a:sym typeface="Fira Sans"/>
              </a:rPr>
              <a:t>2.</a:t>
            </a:r>
            <a:endParaRPr dirty="0"/>
          </a:p>
          <a:p>
            <a:pPr marL="0" marR="0" lvl="0" indent="0" algn="l" rtl="0">
              <a:lnSpc>
                <a:spcPct val="94440"/>
              </a:lnSpc>
              <a:spcBef>
                <a:spcPts val="0"/>
              </a:spcBef>
              <a:spcAft>
                <a:spcPts val="0"/>
              </a:spcAft>
              <a:buNone/>
            </a:pPr>
            <a:r>
              <a:rPr lang="en-US" sz="2500" b="0" i="0" u="none" strike="noStrike" cap="none" dirty="0">
                <a:solidFill>
                  <a:srgbClr val="000000"/>
                </a:solidFill>
                <a:latin typeface="Fira Sans"/>
                <a:ea typeface="Fira Sans"/>
                <a:cs typeface="Fira Sans"/>
                <a:sym typeface="Fira Sans"/>
              </a:rPr>
              <a:t>3. </a:t>
            </a:r>
            <a:endParaRPr dirty="0"/>
          </a:p>
        </p:txBody>
      </p:sp>
      <p:sp>
        <p:nvSpPr>
          <p:cNvPr id="74" name="Google Shape;74;p1"/>
          <p:cNvSpPr txBox="1"/>
          <p:nvPr/>
        </p:nvSpPr>
        <p:spPr>
          <a:xfrm>
            <a:off x="15729621" y="33851891"/>
            <a:ext cx="12784004" cy="393954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None/>
            </a:pPr>
            <a:r>
              <a:rPr lang="en-US" sz="2500" b="0" i="0" u="none" strike="noStrike" cap="none" dirty="0">
                <a:solidFill>
                  <a:srgbClr val="000000"/>
                </a:solidFill>
                <a:latin typeface="Fira Sans"/>
                <a:ea typeface="Fira Sans"/>
                <a:cs typeface="Fira Sans"/>
                <a:sym typeface="Fira Sans"/>
              </a:rPr>
              <a:t>Sit animi </a:t>
            </a:r>
            <a:r>
              <a:rPr lang="en-US" sz="2500" b="0" i="0" u="none" strike="noStrike" cap="none" dirty="0" err="1">
                <a:solidFill>
                  <a:srgbClr val="000000"/>
                </a:solidFill>
                <a:latin typeface="Fira Sans"/>
                <a:ea typeface="Fira Sans"/>
                <a:cs typeface="Fira Sans"/>
                <a:sym typeface="Fira Sans"/>
              </a:rPr>
              <a:t>possimus</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est</a:t>
            </a:r>
            <a:r>
              <a:rPr lang="en-US" sz="2500" b="0" i="0" u="none" strike="noStrike" cap="none" dirty="0">
                <a:solidFill>
                  <a:srgbClr val="000000"/>
                </a:solidFill>
                <a:latin typeface="Fira Sans"/>
                <a:ea typeface="Fira Sans"/>
                <a:cs typeface="Fira Sans"/>
                <a:sym typeface="Fira Sans"/>
              </a:rPr>
              <a:t> culpa </a:t>
            </a:r>
            <a:r>
              <a:rPr lang="en-US" sz="2500" b="0" i="0" u="none" strike="noStrike" cap="none" dirty="0" err="1">
                <a:solidFill>
                  <a:srgbClr val="000000"/>
                </a:solidFill>
                <a:latin typeface="Fira Sans"/>
                <a:ea typeface="Fira Sans"/>
                <a:cs typeface="Fira Sans"/>
                <a:sym typeface="Fira Sans"/>
              </a:rPr>
              <a:t>distinctio</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ut</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omnis</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voluptate</a:t>
            </a:r>
            <a:r>
              <a:rPr lang="en-US" sz="2500" b="0" i="0" u="none" strike="noStrike" cap="none" dirty="0">
                <a:solidFill>
                  <a:srgbClr val="000000"/>
                </a:solidFill>
                <a:latin typeface="Fira Sans"/>
                <a:ea typeface="Fira Sans"/>
                <a:cs typeface="Fira Sans"/>
                <a:sym typeface="Fira Sans"/>
              </a:rPr>
              <a:t> et </a:t>
            </a:r>
            <a:r>
              <a:rPr lang="en-US" sz="2500" b="0" i="0" u="none" strike="noStrike" cap="none" dirty="0" err="1">
                <a:solidFill>
                  <a:srgbClr val="000000"/>
                </a:solidFill>
                <a:latin typeface="Fira Sans"/>
                <a:ea typeface="Fira Sans"/>
                <a:cs typeface="Fira Sans"/>
                <a:sym typeface="Fira Sans"/>
              </a:rPr>
              <a:t>fuga</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quidem</a:t>
            </a:r>
            <a:r>
              <a:rPr lang="en-US" sz="2500" b="0" i="0" u="none" strike="noStrike" cap="none" dirty="0">
                <a:solidFill>
                  <a:srgbClr val="000000"/>
                </a:solidFill>
                <a:latin typeface="Fira Sans"/>
                <a:ea typeface="Fira Sans"/>
                <a:cs typeface="Fira Sans"/>
                <a:sym typeface="Fira Sans"/>
              </a:rPr>
              <a:t>. Nam </a:t>
            </a:r>
            <a:r>
              <a:rPr lang="en-US" sz="2500" b="0" i="0" u="none" strike="noStrike" cap="none" dirty="0" err="1">
                <a:solidFill>
                  <a:srgbClr val="000000"/>
                </a:solidFill>
                <a:latin typeface="Fira Sans"/>
                <a:ea typeface="Fira Sans"/>
                <a:cs typeface="Fira Sans"/>
                <a:sym typeface="Fira Sans"/>
              </a:rPr>
              <a:t>quod</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perspiciatis</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ut</a:t>
            </a:r>
            <a:r>
              <a:rPr lang="en-US" sz="2500" b="0" i="0" u="none" strike="noStrike" cap="none" dirty="0">
                <a:solidFill>
                  <a:srgbClr val="000000"/>
                </a:solidFill>
                <a:latin typeface="Fira Sans"/>
                <a:ea typeface="Fira Sans"/>
                <a:cs typeface="Fira Sans"/>
                <a:sym typeface="Fira Sans"/>
              </a:rPr>
              <a:t> animi quasi a </a:t>
            </a:r>
            <a:r>
              <a:rPr lang="en-US" sz="2500" b="0" i="0" u="none" strike="noStrike" cap="none" dirty="0" err="1">
                <a:solidFill>
                  <a:srgbClr val="000000"/>
                </a:solidFill>
                <a:latin typeface="Fira Sans"/>
                <a:ea typeface="Fira Sans"/>
                <a:cs typeface="Fira Sans"/>
                <a:sym typeface="Fira Sans"/>
              </a:rPr>
              <a:t>sint</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maiores</a:t>
            </a:r>
            <a:r>
              <a:rPr lang="en-US" sz="2500" b="0" i="0" u="none" strike="noStrike" cap="none" dirty="0">
                <a:solidFill>
                  <a:srgbClr val="000000"/>
                </a:solidFill>
                <a:latin typeface="Fira Sans"/>
                <a:ea typeface="Fira Sans"/>
                <a:cs typeface="Fira Sans"/>
                <a:sym typeface="Fira Sans"/>
              </a:rPr>
              <a:t> et </a:t>
            </a:r>
            <a:r>
              <a:rPr lang="en-US" sz="2500" b="0" i="0" u="none" strike="noStrike" cap="none" dirty="0" err="1">
                <a:solidFill>
                  <a:srgbClr val="000000"/>
                </a:solidFill>
                <a:latin typeface="Fira Sans"/>
                <a:ea typeface="Fira Sans"/>
                <a:cs typeface="Fira Sans"/>
                <a:sym typeface="Fira Sans"/>
              </a:rPr>
              <a:t>consequuntur</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nesciunt</a:t>
            </a:r>
            <a:r>
              <a:rPr lang="en-US" sz="2500" b="0" i="0" u="none" strike="noStrike" cap="none" dirty="0">
                <a:solidFill>
                  <a:srgbClr val="000000"/>
                </a:solidFill>
                <a:latin typeface="Fira Sans"/>
                <a:ea typeface="Fira Sans"/>
                <a:cs typeface="Fira Sans"/>
                <a:sym typeface="Fira Sans"/>
              </a:rPr>
              <a:t> sed </a:t>
            </a:r>
            <a:r>
              <a:rPr lang="en-US" sz="2500" b="0" i="0" u="none" strike="noStrike" cap="none" dirty="0" err="1">
                <a:solidFill>
                  <a:srgbClr val="000000"/>
                </a:solidFill>
                <a:latin typeface="Fira Sans"/>
                <a:ea typeface="Fira Sans"/>
                <a:cs typeface="Fira Sans"/>
                <a:sym typeface="Fira Sans"/>
              </a:rPr>
              <a:t>ipsam</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velit</a:t>
            </a:r>
            <a:r>
              <a:rPr lang="en-US" sz="2500" b="0" i="0" u="none" strike="noStrike" cap="none" dirty="0">
                <a:solidFill>
                  <a:srgbClr val="000000"/>
                </a:solidFill>
                <a:latin typeface="Fira Sans"/>
                <a:ea typeface="Fira Sans"/>
                <a:cs typeface="Fira Sans"/>
                <a:sym typeface="Fira Sans"/>
              </a:rPr>
              <a:t> et </a:t>
            </a:r>
            <a:r>
              <a:rPr lang="en-US" sz="2500" b="0" i="0" u="none" strike="noStrike" cap="none" dirty="0" err="1">
                <a:solidFill>
                  <a:srgbClr val="000000"/>
                </a:solidFill>
                <a:latin typeface="Fira Sans"/>
                <a:ea typeface="Fira Sans"/>
                <a:cs typeface="Fira Sans"/>
                <a:sym typeface="Fira Sans"/>
              </a:rPr>
              <a:t>dolorem</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incidunt</a:t>
            </a:r>
            <a:r>
              <a:rPr lang="en-US" sz="2500" b="0" i="0" u="none" strike="noStrike" cap="none" dirty="0">
                <a:solidFill>
                  <a:srgbClr val="000000"/>
                </a:solidFill>
                <a:latin typeface="Fira Sans"/>
                <a:ea typeface="Fira Sans"/>
                <a:cs typeface="Fira Sans"/>
                <a:sym typeface="Fira Sans"/>
              </a:rPr>
              <a:t>. Lorem ipsum dolor sit </a:t>
            </a:r>
            <a:r>
              <a:rPr lang="en-US" sz="2500" b="0" i="0" u="none" strike="noStrike" cap="none" dirty="0" err="1">
                <a:solidFill>
                  <a:srgbClr val="000000"/>
                </a:solidFill>
                <a:latin typeface="Fira Sans"/>
                <a:ea typeface="Fira Sans"/>
                <a:cs typeface="Fira Sans"/>
                <a:sym typeface="Fira Sans"/>
              </a:rPr>
              <a:t>amet</a:t>
            </a:r>
            <a:r>
              <a:rPr lang="en-US" sz="2500" b="0" i="0" u="none" strike="noStrike" cap="none" dirty="0">
                <a:solidFill>
                  <a:srgbClr val="000000"/>
                </a:solidFill>
                <a:latin typeface="Fira Sans"/>
                <a:ea typeface="Fira Sans"/>
                <a:cs typeface="Fira Sans"/>
                <a:sym typeface="Fira Sans"/>
              </a:rPr>
              <a:t>. Sit animi </a:t>
            </a:r>
            <a:r>
              <a:rPr lang="en-US" sz="2500" b="0" i="0" u="none" strike="noStrike" cap="none" dirty="0" err="1">
                <a:solidFill>
                  <a:srgbClr val="000000"/>
                </a:solidFill>
                <a:latin typeface="Fira Sans"/>
                <a:ea typeface="Fira Sans"/>
                <a:cs typeface="Fira Sans"/>
                <a:sym typeface="Fira Sans"/>
              </a:rPr>
              <a:t>possimus</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est</a:t>
            </a:r>
            <a:r>
              <a:rPr lang="en-US" sz="2500" b="0" i="0" u="none" strike="noStrike" cap="none" dirty="0">
                <a:solidFill>
                  <a:srgbClr val="000000"/>
                </a:solidFill>
                <a:latin typeface="Fira Sans"/>
                <a:ea typeface="Fira Sans"/>
                <a:cs typeface="Fira Sans"/>
                <a:sym typeface="Fira Sans"/>
              </a:rPr>
              <a:t> culpa </a:t>
            </a:r>
            <a:r>
              <a:rPr lang="en-US" sz="2500" b="0" i="0" u="none" strike="noStrike" cap="none" dirty="0" err="1">
                <a:solidFill>
                  <a:srgbClr val="000000"/>
                </a:solidFill>
                <a:latin typeface="Fira Sans"/>
                <a:ea typeface="Fira Sans"/>
                <a:cs typeface="Fira Sans"/>
                <a:sym typeface="Fira Sans"/>
              </a:rPr>
              <a:t>distinctio</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ut</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omnis</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voluptate</a:t>
            </a:r>
            <a:r>
              <a:rPr lang="en-US" sz="2500" b="0" i="0" u="none" strike="noStrike" cap="none" dirty="0">
                <a:solidFill>
                  <a:srgbClr val="000000"/>
                </a:solidFill>
                <a:latin typeface="Fira Sans"/>
                <a:ea typeface="Fira Sans"/>
                <a:cs typeface="Fira Sans"/>
                <a:sym typeface="Fira Sans"/>
              </a:rPr>
              <a:t> et </a:t>
            </a:r>
            <a:r>
              <a:rPr lang="en-US" sz="2500" b="0" i="0" u="none" strike="noStrike" cap="none" dirty="0" err="1">
                <a:solidFill>
                  <a:srgbClr val="000000"/>
                </a:solidFill>
                <a:latin typeface="Fira Sans"/>
                <a:ea typeface="Fira Sans"/>
                <a:cs typeface="Fira Sans"/>
                <a:sym typeface="Fira Sans"/>
              </a:rPr>
              <a:t>fuga</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quidem</a:t>
            </a:r>
            <a:r>
              <a:rPr lang="en-US" sz="2500" b="0" i="0" u="none" strike="noStrike" cap="none" dirty="0">
                <a:solidFill>
                  <a:srgbClr val="000000"/>
                </a:solidFill>
                <a:latin typeface="Fira Sans"/>
                <a:ea typeface="Fira Sans"/>
                <a:cs typeface="Fira Sans"/>
                <a:sym typeface="Fira Sans"/>
              </a:rPr>
              <a:t>. Nam </a:t>
            </a:r>
            <a:r>
              <a:rPr lang="en-US" sz="2500" b="0" i="0" u="none" strike="noStrike" cap="none" dirty="0" err="1">
                <a:solidFill>
                  <a:srgbClr val="000000"/>
                </a:solidFill>
                <a:latin typeface="Fira Sans"/>
                <a:ea typeface="Fira Sans"/>
                <a:cs typeface="Fira Sans"/>
                <a:sym typeface="Fira Sans"/>
              </a:rPr>
              <a:t>quod</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perspiciatis</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ut</a:t>
            </a:r>
            <a:r>
              <a:rPr lang="en-US" sz="2500" b="0" i="0" u="none" strike="noStrike" cap="none" dirty="0">
                <a:solidFill>
                  <a:srgbClr val="000000"/>
                </a:solidFill>
                <a:latin typeface="Fira Sans"/>
                <a:ea typeface="Fira Sans"/>
                <a:cs typeface="Fira Sans"/>
                <a:sym typeface="Fira Sans"/>
              </a:rPr>
              <a:t> animi quasi a </a:t>
            </a:r>
            <a:r>
              <a:rPr lang="en-US" sz="2500" b="0" i="0" u="none" strike="noStrike" cap="none" dirty="0" err="1">
                <a:solidFill>
                  <a:srgbClr val="000000"/>
                </a:solidFill>
                <a:latin typeface="Fira Sans"/>
                <a:ea typeface="Fira Sans"/>
                <a:cs typeface="Fira Sans"/>
                <a:sym typeface="Fira Sans"/>
              </a:rPr>
              <a:t>sint</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maiores</a:t>
            </a:r>
            <a:r>
              <a:rPr lang="en-US" sz="2500" b="0" i="0" u="none" strike="noStrike" cap="none" dirty="0">
                <a:solidFill>
                  <a:srgbClr val="000000"/>
                </a:solidFill>
                <a:latin typeface="Fira Sans"/>
                <a:ea typeface="Fira Sans"/>
                <a:cs typeface="Fira Sans"/>
                <a:sym typeface="Fira Sans"/>
              </a:rPr>
              <a:t> et </a:t>
            </a:r>
            <a:r>
              <a:rPr lang="en-US" sz="2500" b="0" i="0" u="none" strike="noStrike" cap="none" dirty="0" err="1">
                <a:solidFill>
                  <a:srgbClr val="000000"/>
                </a:solidFill>
                <a:latin typeface="Fira Sans"/>
                <a:ea typeface="Fira Sans"/>
                <a:cs typeface="Fira Sans"/>
                <a:sym typeface="Fira Sans"/>
              </a:rPr>
              <a:t>consequuntur</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nesciunt</a:t>
            </a:r>
            <a:r>
              <a:rPr lang="en-US" sz="2500" b="0" i="0" u="none" strike="noStrike" cap="none" dirty="0">
                <a:solidFill>
                  <a:srgbClr val="000000"/>
                </a:solidFill>
                <a:latin typeface="Fira Sans"/>
                <a:ea typeface="Fira Sans"/>
                <a:cs typeface="Fira Sans"/>
                <a:sym typeface="Fira Sans"/>
              </a:rPr>
              <a:t> sed </a:t>
            </a:r>
            <a:r>
              <a:rPr lang="en-US" sz="2500" b="0" i="0" u="none" strike="noStrike" cap="none" dirty="0" err="1">
                <a:solidFill>
                  <a:srgbClr val="000000"/>
                </a:solidFill>
                <a:latin typeface="Fira Sans"/>
                <a:ea typeface="Fira Sans"/>
                <a:cs typeface="Fira Sans"/>
                <a:sym typeface="Fira Sans"/>
              </a:rPr>
              <a:t>ipsam</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velit</a:t>
            </a:r>
            <a:r>
              <a:rPr lang="en-US" sz="2500" b="0" i="0" u="none" strike="noStrike" cap="none" dirty="0">
                <a:solidFill>
                  <a:srgbClr val="000000"/>
                </a:solidFill>
                <a:latin typeface="Fira Sans"/>
                <a:ea typeface="Fira Sans"/>
                <a:cs typeface="Fira Sans"/>
                <a:sym typeface="Fira Sans"/>
              </a:rPr>
              <a:t> et </a:t>
            </a:r>
            <a:r>
              <a:rPr lang="en-US" sz="2500" b="0" i="0" u="none" strike="noStrike" cap="none" dirty="0" err="1">
                <a:solidFill>
                  <a:srgbClr val="000000"/>
                </a:solidFill>
                <a:latin typeface="Fira Sans"/>
                <a:ea typeface="Fira Sans"/>
                <a:cs typeface="Fira Sans"/>
                <a:sym typeface="Fira Sans"/>
              </a:rPr>
              <a:t>dolorem</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incidunt</a:t>
            </a:r>
            <a:r>
              <a:rPr lang="en-US" sz="2500" b="0" i="0" u="none" strike="noStrike" cap="none" dirty="0">
                <a:solidFill>
                  <a:srgbClr val="000000"/>
                </a:solidFill>
                <a:latin typeface="Fira Sans"/>
                <a:ea typeface="Fira Sans"/>
                <a:cs typeface="Fira Sans"/>
                <a:sym typeface="Fira Sans"/>
              </a:rPr>
              <a:t>.</a:t>
            </a:r>
            <a:endParaRPr dirty="0"/>
          </a:p>
          <a:p>
            <a:pPr marL="0" marR="0" lvl="0" indent="0" algn="just" rtl="0">
              <a:lnSpc>
                <a:spcPct val="100000"/>
              </a:lnSpc>
              <a:spcBef>
                <a:spcPts val="0"/>
              </a:spcBef>
              <a:spcAft>
                <a:spcPts val="0"/>
              </a:spcAft>
              <a:buNone/>
            </a:pPr>
            <a:endParaRPr sz="2500" b="0" i="0" u="none" strike="noStrike" cap="none" dirty="0">
              <a:solidFill>
                <a:srgbClr val="000000"/>
              </a:solidFill>
              <a:latin typeface="Fira Sans"/>
              <a:ea typeface="Fira Sans"/>
              <a:cs typeface="Fira Sans"/>
              <a:sym typeface="Fira Sans"/>
            </a:endParaRPr>
          </a:p>
          <a:p>
            <a:pPr marL="0" marR="0" lvl="0" indent="0" algn="just" rtl="0">
              <a:lnSpc>
                <a:spcPct val="100000"/>
              </a:lnSpc>
              <a:spcBef>
                <a:spcPts val="0"/>
              </a:spcBef>
              <a:spcAft>
                <a:spcPts val="0"/>
              </a:spcAft>
              <a:buNone/>
            </a:pPr>
            <a:r>
              <a:rPr lang="en-US" sz="2500" b="0" i="0" u="none" strike="noStrike" cap="none" dirty="0">
                <a:solidFill>
                  <a:srgbClr val="000000"/>
                </a:solidFill>
                <a:latin typeface="Fira Sans"/>
                <a:ea typeface="Fira Sans"/>
                <a:cs typeface="Fira Sans"/>
                <a:sym typeface="Fira Sans"/>
              </a:rPr>
              <a:t>Sit animi </a:t>
            </a:r>
            <a:r>
              <a:rPr lang="en-US" sz="2500" b="0" i="0" u="none" strike="noStrike" cap="none" dirty="0" err="1">
                <a:solidFill>
                  <a:srgbClr val="000000"/>
                </a:solidFill>
                <a:latin typeface="Fira Sans"/>
                <a:ea typeface="Fira Sans"/>
                <a:cs typeface="Fira Sans"/>
                <a:sym typeface="Fira Sans"/>
              </a:rPr>
              <a:t>possimus</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est</a:t>
            </a:r>
            <a:r>
              <a:rPr lang="en-US" sz="2500" b="0" i="0" u="none" strike="noStrike" cap="none" dirty="0">
                <a:solidFill>
                  <a:srgbClr val="000000"/>
                </a:solidFill>
                <a:latin typeface="Fira Sans"/>
                <a:ea typeface="Fira Sans"/>
                <a:cs typeface="Fira Sans"/>
                <a:sym typeface="Fira Sans"/>
              </a:rPr>
              <a:t> culpa </a:t>
            </a:r>
            <a:r>
              <a:rPr lang="en-US" sz="2500" b="0" i="0" u="none" strike="noStrike" cap="none" dirty="0" err="1">
                <a:solidFill>
                  <a:srgbClr val="000000"/>
                </a:solidFill>
                <a:latin typeface="Fira Sans"/>
                <a:ea typeface="Fira Sans"/>
                <a:cs typeface="Fira Sans"/>
                <a:sym typeface="Fira Sans"/>
              </a:rPr>
              <a:t>distinctio</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ut</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omnis</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voluptate</a:t>
            </a:r>
            <a:r>
              <a:rPr lang="en-US" sz="2500" b="0" i="0" u="none" strike="noStrike" cap="none" dirty="0">
                <a:solidFill>
                  <a:srgbClr val="000000"/>
                </a:solidFill>
                <a:latin typeface="Fira Sans"/>
                <a:ea typeface="Fira Sans"/>
                <a:cs typeface="Fira Sans"/>
                <a:sym typeface="Fira Sans"/>
              </a:rPr>
              <a:t> et </a:t>
            </a:r>
            <a:r>
              <a:rPr lang="en-US" sz="2500" b="0" i="0" u="none" strike="noStrike" cap="none" dirty="0" err="1">
                <a:solidFill>
                  <a:srgbClr val="000000"/>
                </a:solidFill>
                <a:latin typeface="Fira Sans"/>
                <a:ea typeface="Fira Sans"/>
                <a:cs typeface="Fira Sans"/>
                <a:sym typeface="Fira Sans"/>
              </a:rPr>
              <a:t>fuga</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quidem</a:t>
            </a:r>
            <a:r>
              <a:rPr lang="en-US" sz="2500" b="0" i="0" u="none" strike="noStrike" cap="none" dirty="0">
                <a:solidFill>
                  <a:srgbClr val="000000"/>
                </a:solidFill>
                <a:latin typeface="Fira Sans"/>
                <a:ea typeface="Fira Sans"/>
                <a:cs typeface="Fira Sans"/>
                <a:sym typeface="Fira Sans"/>
              </a:rPr>
              <a:t>. Nam </a:t>
            </a:r>
            <a:r>
              <a:rPr lang="en-US" sz="2500" b="0" i="0" u="none" strike="noStrike" cap="none" dirty="0" err="1">
                <a:solidFill>
                  <a:srgbClr val="000000"/>
                </a:solidFill>
                <a:latin typeface="Fira Sans"/>
                <a:ea typeface="Fira Sans"/>
                <a:cs typeface="Fira Sans"/>
                <a:sym typeface="Fira Sans"/>
              </a:rPr>
              <a:t>quod</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perspiciatis</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ut</a:t>
            </a:r>
            <a:r>
              <a:rPr lang="en-US" sz="2500" b="0" i="0" u="none" strike="noStrike" cap="none" dirty="0">
                <a:solidFill>
                  <a:srgbClr val="000000"/>
                </a:solidFill>
                <a:latin typeface="Fira Sans"/>
                <a:ea typeface="Fira Sans"/>
                <a:cs typeface="Fira Sans"/>
                <a:sym typeface="Fira Sans"/>
              </a:rPr>
              <a:t> animi quasi a </a:t>
            </a:r>
            <a:r>
              <a:rPr lang="en-US" sz="2500" b="0" i="0" u="none" strike="noStrike" cap="none" dirty="0" err="1">
                <a:solidFill>
                  <a:srgbClr val="000000"/>
                </a:solidFill>
                <a:latin typeface="Fira Sans"/>
                <a:ea typeface="Fira Sans"/>
                <a:cs typeface="Fira Sans"/>
                <a:sym typeface="Fira Sans"/>
              </a:rPr>
              <a:t>sint</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maiores</a:t>
            </a:r>
            <a:r>
              <a:rPr lang="en-US" sz="2500" b="0" i="0" u="none" strike="noStrike" cap="none" dirty="0">
                <a:solidFill>
                  <a:srgbClr val="000000"/>
                </a:solidFill>
                <a:latin typeface="Fira Sans"/>
                <a:ea typeface="Fira Sans"/>
                <a:cs typeface="Fira Sans"/>
                <a:sym typeface="Fira Sans"/>
              </a:rPr>
              <a:t> et </a:t>
            </a:r>
            <a:r>
              <a:rPr lang="en-US" sz="2500" b="0" i="0" u="none" strike="noStrike" cap="none" dirty="0" err="1">
                <a:solidFill>
                  <a:srgbClr val="000000"/>
                </a:solidFill>
                <a:latin typeface="Fira Sans"/>
                <a:ea typeface="Fira Sans"/>
                <a:cs typeface="Fira Sans"/>
                <a:sym typeface="Fira Sans"/>
              </a:rPr>
              <a:t>consequuntur</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nesciunt</a:t>
            </a:r>
            <a:r>
              <a:rPr lang="en-US" sz="2500" b="0" i="0" u="none" strike="noStrike" cap="none" dirty="0">
                <a:solidFill>
                  <a:srgbClr val="000000"/>
                </a:solidFill>
                <a:latin typeface="Fira Sans"/>
                <a:ea typeface="Fira Sans"/>
                <a:cs typeface="Fira Sans"/>
                <a:sym typeface="Fira Sans"/>
              </a:rPr>
              <a:t> sed </a:t>
            </a:r>
            <a:r>
              <a:rPr lang="en-US" sz="2500" b="0" i="0" u="none" strike="noStrike" cap="none" dirty="0" err="1">
                <a:solidFill>
                  <a:srgbClr val="000000"/>
                </a:solidFill>
                <a:latin typeface="Fira Sans"/>
                <a:ea typeface="Fira Sans"/>
                <a:cs typeface="Fira Sans"/>
                <a:sym typeface="Fira Sans"/>
              </a:rPr>
              <a:t>ipsam</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velit</a:t>
            </a:r>
            <a:r>
              <a:rPr lang="en-US" sz="2500" b="0" i="0" u="none" strike="noStrike" cap="none" dirty="0">
                <a:solidFill>
                  <a:srgbClr val="000000"/>
                </a:solidFill>
                <a:latin typeface="Fira Sans"/>
                <a:ea typeface="Fira Sans"/>
                <a:cs typeface="Fira Sans"/>
                <a:sym typeface="Fira Sans"/>
              </a:rPr>
              <a:t> et </a:t>
            </a:r>
            <a:r>
              <a:rPr lang="en-US" sz="2500" b="0" i="0" u="none" strike="noStrike" cap="none" dirty="0" err="1">
                <a:solidFill>
                  <a:srgbClr val="000000"/>
                </a:solidFill>
                <a:latin typeface="Fira Sans"/>
                <a:ea typeface="Fira Sans"/>
                <a:cs typeface="Fira Sans"/>
                <a:sym typeface="Fira Sans"/>
              </a:rPr>
              <a:t>dolorem</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incidunt</a:t>
            </a:r>
            <a:r>
              <a:rPr lang="en-US" sz="2500" b="0" i="0" u="none" strike="noStrike" cap="none" dirty="0">
                <a:solidFill>
                  <a:srgbClr val="000000"/>
                </a:solidFill>
                <a:latin typeface="Fira Sans"/>
                <a:ea typeface="Fira Sans"/>
                <a:cs typeface="Fira Sans"/>
                <a:sym typeface="Fira Sans"/>
              </a:rPr>
              <a:t>.</a:t>
            </a:r>
            <a:endParaRPr dirty="0"/>
          </a:p>
        </p:txBody>
      </p:sp>
      <p:sp>
        <p:nvSpPr>
          <p:cNvPr id="75" name="Google Shape;75;p1"/>
          <p:cNvSpPr/>
          <p:nvPr/>
        </p:nvSpPr>
        <p:spPr>
          <a:xfrm>
            <a:off x="597673" y="8038076"/>
            <a:ext cx="13331155" cy="33805598"/>
          </a:xfrm>
          <a:prstGeom prst="rect">
            <a:avLst/>
          </a:prstGeom>
          <a:solidFill>
            <a:srgbClr val="F9F9F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sp>
        <p:nvSpPr>
          <p:cNvPr id="76" name="Google Shape;76;p1"/>
          <p:cNvSpPr txBox="1"/>
          <p:nvPr/>
        </p:nvSpPr>
        <p:spPr>
          <a:xfrm>
            <a:off x="1408276" y="15639058"/>
            <a:ext cx="11121777" cy="538609"/>
          </a:xfrm>
          <a:prstGeom prst="rect">
            <a:avLst/>
          </a:prstGeom>
          <a:no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en-US" sz="3500" b="1" i="0" u="none" strike="noStrike" cap="none" dirty="0">
                <a:solidFill>
                  <a:schemeClr val="tx1"/>
                </a:solidFill>
                <a:latin typeface="Fira Sans"/>
                <a:ea typeface="Fira Sans"/>
                <a:cs typeface="Fira Sans"/>
                <a:sym typeface="Fira Sans"/>
              </a:rPr>
              <a:t>OBJETIVOS</a:t>
            </a:r>
            <a:endParaRPr dirty="0">
              <a:solidFill>
                <a:schemeClr val="tx1"/>
              </a:solidFill>
            </a:endParaRPr>
          </a:p>
        </p:txBody>
      </p:sp>
      <p:sp>
        <p:nvSpPr>
          <p:cNvPr id="77" name="Google Shape;77;p1"/>
          <p:cNvSpPr txBox="1"/>
          <p:nvPr/>
        </p:nvSpPr>
        <p:spPr>
          <a:xfrm>
            <a:off x="1689440" y="16835916"/>
            <a:ext cx="11799000" cy="6926700"/>
          </a:xfrm>
          <a:prstGeom prst="rect">
            <a:avLst/>
          </a:prstGeom>
          <a:noFill/>
          <a:ln>
            <a:noFill/>
          </a:ln>
        </p:spPr>
        <p:txBody>
          <a:bodyPr spcFirstLastPara="1" wrap="square" lIns="0" tIns="0" rIns="0" bIns="0" anchor="t" anchorCtr="0">
            <a:spAutoFit/>
          </a:bodyPr>
          <a:lstStyle/>
          <a:p>
            <a:pPr marL="0" marR="0" lvl="0" indent="0" algn="just" rtl="0">
              <a:lnSpc>
                <a:spcPct val="100000"/>
              </a:lnSpc>
              <a:spcBef>
                <a:spcPts val="0"/>
              </a:spcBef>
              <a:spcAft>
                <a:spcPts val="0"/>
              </a:spcAft>
              <a:buNone/>
            </a:pPr>
            <a:r>
              <a:rPr lang="en-US" sz="2500" b="0" i="0" u="none" strike="noStrike" cap="none">
                <a:solidFill>
                  <a:srgbClr val="000000"/>
                </a:solidFill>
                <a:latin typeface="Fira Sans"/>
                <a:ea typeface="Fira Sans"/>
                <a:cs typeface="Fira Sans"/>
                <a:sym typeface="Fira Sans"/>
              </a:rPr>
              <a:t>•Lorem ipsum dolor sit amet. Sit animi possimus est culpa distinctio ut omnis voluptate et fuga quidem. Nam quod perspiciatis ut animi quasi a sint maiores et consequuntur nesciunt sed ipsam velit et dolorem incidunt. </a:t>
            </a:r>
            <a:endParaRPr/>
          </a:p>
          <a:p>
            <a:pPr marL="0" marR="0" lvl="0" indent="0" algn="just" rtl="0">
              <a:lnSpc>
                <a:spcPct val="100000"/>
              </a:lnSpc>
              <a:spcBef>
                <a:spcPts val="0"/>
              </a:spcBef>
              <a:spcAft>
                <a:spcPts val="0"/>
              </a:spcAft>
              <a:buNone/>
            </a:pPr>
            <a:endParaRPr sz="2500" b="0" i="0" u="none" strike="noStrike" cap="none">
              <a:solidFill>
                <a:srgbClr val="000000"/>
              </a:solidFill>
              <a:latin typeface="Fira Sans"/>
              <a:ea typeface="Fira Sans"/>
              <a:cs typeface="Fira Sans"/>
              <a:sym typeface="Fira Sans"/>
            </a:endParaRPr>
          </a:p>
          <a:p>
            <a:pPr marL="0" marR="0" lvl="0" indent="0" algn="just" rtl="0">
              <a:lnSpc>
                <a:spcPct val="100000"/>
              </a:lnSpc>
              <a:spcBef>
                <a:spcPts val="0"/>
              </a:spcBef>
              <a:spcAft>
                <a:spcPts val="0"/>
              </a:spcAft>
              <a:buNone/>
            </a:pPr>
            <a:r>
              <a:rPr lang="en-US" sz="2500" b="0" i="0" u="none" strike="noStrike" cap="none">
                <a:solidFill>
                  <a:srgbClr val="000000"/>
                </a:solidFill>
                <a:latin typeface="Fira Sans"/>
                <a:ea typeface="Fira Sans"/>
                <a:cs typeface="Fira Sans"/>
                <a:sym typeface="Fira Sans"/>
              </a:rPr>
              <a:t>Lorem ipsum dolor sit amet. Sit animi possimus est culpa distinctio ut omnis voluptate et fuga quidem. Nam quod perspiciatis ut animi quasi a sint maiores et consequuntur nesciunt sed ipsam velit et dolorem incidunt. Lorem ipsum dolor sit amet. Sit animi possimus est culpa distinctio ut omnis voluptate et fuga quidem. </a:t>
            </a:r>
            <a:endParaRPr/>
          </a:p>
          <a:p>
            <a:pPr marL="0" marR="0" lvl="0" indent="0" algn="just" rtl="0">
              <a:lnSpc>
                <a:spcPct val="100000"/>
              </a:lnSpc>
              <a:spcBef>
                <a:spcPts val="0"/>
              </a:spcBef>
              <a:spcAft>
                <a:spcPts val="0"/>
              </a:spcAft>
              <a:buNone/>
            </a:pPr>
            <a:endParaRPr sz="2500" b="0" i="0" u="none" strike="noStrike" cap="none">
              <a:solidFill>
                <a:srgbClr val="000000"/>
              </a:solidFill>
              <a:latin typeface="Fira Sans"/>
              <a:ea typeface="Fira Sans"/>
              <a:cs typeface="Fira Sans"/>
              <a:sym typeface="Fira Sans"/>
            </a:endParaRPr>
          </a:p>
          <a:p>
            <a:pPr marL="0" marR="0" lvl="0" indent="0" algn="just" rtl="0">
              <a:lnSpc>
                <a:spcPct val="100000"/>
              </a:lnSpc>
              <a:spcBef>
                <a:spcPts val="0"/>
              </a:spcBef>
              <a:spcAft>
                <a:spcPts val="0"/>
              </a:spcAft>
              <a:buNone/>
            </a:pPr>
            <a:r>
              <a:rPr lang="en-US" sz="2500" b="0" i="0" u="none" strike="noStrike" cap="none">
                <a:solidFill>
                  <a:srgbClr val="000000"/>
                </a:solidFill>
                <a:latin typeface="Fira Sans"/>
                <a:ea typeface="Fira Sans"/>
                <a:cs typeface="Fira Sans"/>
                <a:sym typeface="Fira Sans"/>
              </a:rPr>
              <a:t>Nam quod perspiciatis ut animi quasi a sint maiores et consequuntur nesciunt sed ipsam velit et dolorem incidunt.</a:t>
            </a:r>
            <a:endParaRPr/>
          </a:p>
          <a:p>
            <a:pPr marL="0" marR="0" lvl="0" indent="0" algn="just" rtl="0">
              <a:lnSpc>
                <a:spcPct val="100000"/>
              </a:lnSpc>
              <a:spcBef>
                <a:spcPts val="0"/>
              </a:spcBef>
              <a:spcAft>
                <a:spcPts val="0"/>
              </a:spcAft>
              <a:buNone/>
            </a:pPr>
            <a:endParaRPr sz="2500" b="0" i="0" u="none" strike="noStrike" cap="none">
              <a:solidFill>
                <a:srgbClr val="000000"/>
              </a:solidFill>
              <a:latin typeface="Fira Sans"/>
              <a:ea typeface="Fira Sans"/>
              <a:cs typeface="Fira Sans"/>
              <a:sym typeface="Fira Sans"/>
            </a:endParaRPr>
          </a:p>
          <a:p>
            <a:pPr marL="0" marR="0" lvl="0" indent="0" algn="just" rtl="0">
              <a:lnSpc>
                <a:spcPct val="100000"/>
              </a:lnSpc>
              <a:spcBef>
                <a:spcPts val="0"/>
              </a:spcBef>
              <a:spcAft>
                <a:spcPts val="0"/>
              </a:spcAft>
              <a:buNone/>
            </a:pPr>
            <a:r>
              <a:rPr lang="en-US" sz="2500" b="0" i="0" u="none" strike="noStrike" cap="none">
                <a:solidFill>
                  <a:srgbClr val="000000"/>
                </a:solidFill>
                <a:latin typeface="Fira Sans"/>
                <a:ea typeface="Fira Sans"/>
                <a:cs typeface="Fira Sans"/>
                <a:sym typeface="Fira Sans"/>
              </a:rPr>
              <a:t>Sit animi possimus est culpa distinctio ut omnis voluptate et fuga quidem. Nam quod perspiciatis ut animi quasi a sint maiores et consequuntur nesciunt sed ipsam velit et dolorem incidunt. </a:t>
            </a:r>
            <a:endParaRPr/>
          </a:p>
          <a:p>
            <a:pPr marL="0" marR="0" lvl="0" indent="0" algn="just" rtl="0">
              <a:lnSpc>
                <a:spcPct val="100000"/>
              </a:lnSpc>
              <a:spcBef>
                <a:spcPts val="0"/>
              </a:spcBef>
              <a:spcAft>
                <a:spcPts val="0"/>
              </a:spcAft>
              <a:buNone/>
            </a:pPr>
            <a:r>
              <a:rPr lang="en-US" sz="2500" b="0" i="0" u="none" strike="noStrike" cap="none">
                <a:solidFill>
                  <a:srgbClr val="000000"/>
                </a:solidFill>
                <a:latin typeface="Fira Sans"/>
                <a:ea typeface="Fira Sans"/>
                <a:cs typeface="Fira Sans"/>
                <a:sym typeface="Fira Sans"/>
              </a:rPr>
              <a:t> </a:t>
            </a:r>
            <a:endParaRPr/>
          </a:p>
          <a:p>
            <a:pPr marL="0" marR="0" lvl="0" indent="0" algn="just" rtl="0">
              <a:lnSpc>
                <a:spcPct val="100000"/>
              </a:lnSpc>
              <a:spcBef>
                <a:spcPts val="0"/>
              </a:spcBef>
              <a:spcAft>
                <a:spcPts val="0"/>
              </a:spcAft>
              <a:buNone/>
            </a:pPr>
            <a:endParaRPr sz="2500" b="0" i="0" u="none" strike="noStrike" cap="none">
              <a:solidFill>
                <a:srgbClr val="000000"/>
              </a:solidFill>
              <a:latin typeface="Fira Sans"/>
              <a:ea typeface="Fira Sans"/>
              <a:cs typeface="Fira Sans"/>
              <a:sym typeface="Fira Sans"/>
            </a:endParaRPr>
          </a:p>
        </p:txBody>
      </p:sp>
      <p:sp>
        <p:nvSpPr>
          <p:cNvPr id="78" name="Google Shape;78;p1"/>
          <p:cNvSpPr txBox="1"/>
          <p:nvPr/>
        </p:nvSpPr>
        <p:spPr>
          <a:xfrm>
            <a:off x="1527707" y="8305057"/>
            <a:ext cx="11057751" cy="538609"/>
          </a:xfrm>
          <a:prstGeom prst="rect">
            <a:avLst/>
          </a:prstGeom>
          <a:no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en-US" sz="3500" b="1" i="0" u="none" strike="noStrike" cap="none" dirty="0">
                <a:solidFill>
                  <a:schemeClr val="tx1"/>
                </a:solidFill>
                <a:latin typeface="Fira Sans"/>
                <a:ea typeface="Fira Sans"/>
                <a:cs typeface="Fira Sans"/>
                <a:sym typeface="Fira Sans"/>
              </a:rPr>
              <a:t>INTRODUÇÃO</a:t>
            </a:r>
            <a:endParaRPr dirty="0">
              <a:solidFill>
                <a:schemeClr val="tx1"/>
              </a:solidFill>
            </a:endParaRPr>
          </a:p>
        </p:txBody>
      </p:sp>
      <p:sp>
        <p:nvSpPr>
          <p:cNvPr id="79" name="Google Shape;79;p1"/>
          <p:cNvSpPr txBox="1"/>
          <p:nvPr/>
        </p:nvSpPr>
        <p:spPr>
          <a:xfrm>
            <a:off x="1581480" y="9440876"/>
            <a:ext cx="11907087" cy="5704352"/>
          </a:xfrm>
          <a:prstGeom prst="rect">
            <a:avLst/>
          </a:prstGeom>
          <a:noFill/>
          <a:ln>
            <a:noFill/>
          </a:ln>
        </p:spPr>
        <p:txBody>
          <a:bodyPr spcFirstLastPara="1" wrap="square" lIns="0" tIns="0" rIns="0" bIns="0" anchor="t" anchorCtr="0">
            <a:spAutoFit/>
          </a:bodyPr>
          <a:lstStyle/>
          <a:p>
            <a:pPr marL="0" marR="0" lvl="0" indent="0" algn="just" rtl="0">
              <a:lnSpc>
                <a:spcPct val="100000"/>
              </a:lnSpc>
              <a:spcBef>
                <a:spcPts val="0"/>
              </a:spcBef>
              <a:spcAft>
                <a:spcPts val="0"/>
              </a:spcAft>
              <a:buNone/>
            </a:pPr>
            <a:r>
              <a:rPr lang="en-US" sz="2500" b="0" i="0" u="none" strike="noStrike" cap="none" dirty="0">
                <a:solidFill>
                  <a:srgbClr val="000000"/>
                </a:solidFill>
                <a:latin typeface="Fira Sans"/>
                <a:ea typeface="Fira Sans"/>
                <a:cs typeface="Fira Sans"/>
                <a:sym typeface="Fira Sans"/>
              </a:rPr>
              <a:t>•Lorem ipsum dolor sit </a:t>
            </a:r>
            <a:r>
              <a:rPr lang="en-US" sz="2500" b="0" i="0" u="none" strike="noStrike" cap="none" dirty="0" err="1">
                <a:solidFill>
                  <a:srgbClr val="000000"/>
                </a:solidFill>
                <a:latin typeface="Fira Sans"/>
                <a:ea typeface="Fira Sans"/>
                <a:cs typeface="Fira Sans"/>
                <a:sym typeface="Fira Sans"/>
              </a:rPr>
              <a:t>amet</a:t>
            </a:r>
            <a:r>
              <a:rPr lang="en-US" sz="2500" b="0" i="0" u="none" strike="noStrike" cap="none" dirty="0">
                <a:solidFill>
                  <a:srgbClr val="000000"/>
                </a:solidFill>
                <a:latin typeface="Fira Sans"/>
                <a:ea typeface="Fira Sans"/>
                <a:cs typeface="Fira Sans"/>
                <a:sym typeface="Fira Sans"/>
              </a:rPr>
              <a:t>. Sit animi </a:t>
            </a:r>
            <a:r>
              <a:rPr lang="en-US" sz="2500" b="0" i="0" u="none" strike="noStrike" cap="none" dirty="0" err="1">
                <a:solidFill>
                  <a:srgbClr val="000000"/>
                </a:solidFill>
                <a:latin typeface="Fira Sans"/>
                <a:ea typeface="Fira Sans"/>
                <a:cs typeface="Fira Sans"/>
                <a:sym typeface="Fira Sans"/>
              </a:rPr>
              <a:t>possimus</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est</a:t>
            </a:r>
            <a:r>
              <a:rPr lang="en-US" sz="2500" b="0" i="0" u="none" strike="noStrike" cap="none" dirty="0">
                <a:solidFill>
                  <a:srgbClr val="000000"/>
                </a:solidFill>
                <a:latin typeface="Fira Sans"/>
                <a:ea typeface="Fira Sans"/>
                <a:cs typeface="Fira Sans"/>
                <a:sym typeface="Fira Sans"/>
              </a:rPr>
              <a:t> culpa </a:t>
            </a:r>
            <a:r>
              <a:rPr lang="en-US" sz="2500" b="0" i="0" u="none" strike="noStrike" cap="none" dirty="0" err="1">
                <a:solidFill>
                  <a:srgbClr val="000000"/>
                </a:solidFill>
                <a:latin typeface="Fira Sans"/>
                <a:ea typeface="Fira Sans"/>
                <a:cs typeface="Fira Sans"/>
                <a:sym typeface="Fira Sans"/>
              </a:rPr>
              <a:t>distinctio</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ut</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omnis</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voluptate</a:t>
            </a:r>
            <a:r>
              <a:rPr lang="en-US" sz="2500" b="0" i="0" u="none" strike="noStrike" cap="none" dirty="0">
                <a:solidFill>
                  <a:srgbClr val="000000"/>
                </a:solidFill>
                <a:latin typeface="Fira Sans"/>
                <a:ea typeface="Fira Sans"/>
                <a:cs typeface="Fira Sans"/>
                <a:sym typeface="Fira Sans"/>
              </a:rPr>
              <a:t> et </a:t>
            </a:r>
            <a:r>
              <a:rPr lang="en-US" sz="2500" b="0" i="0" u="none" strike="noStrike" cap="none" dirty="0" err="1">
                <a:solidFill>
                  <a:srgbClr val="000000"/>
                </a:solidFill>
                <a:latin typeface="Fira Sans"/>
                <a:ea typeface="Fira Sans"/>
                <a:cs typeface="Fira Sans"/>
                <a:sym typeface="Fira Sans"/>
              </a:rPr>
              <a:t>fuga</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quidem</a:t>
            </a:r>
            <a:r>
              <a:rPr lang="en-US" sz="2500" b="0" i="0" u="none" strike="noStrike" cap="none" dirty="0">
                <a:solidFill>
                  <a:srgbClr val="000000"/>
                </a:solidFill>
                <a:latin typeface="Fira Sans"/>
                <a:ea typeface="Fira Sans"/>
                <a:cs typeface="Fira Sans"/>
                <a:sym typeface="Fira Sans"/>
              </a:rPr>
              <a:t>. Nam </a:t>
            </a:r>
            <a:r>
              <a:rPr lang="en-US" sz="2500" b="0" i="0" u="none" strike="noStrike" cap="none" dirty="0" err="1">
                <a:solidFill>
                  <a:srgbClr val="000000"/>
                </a:solidFill>
                <a:latin typeface="Fira Sans"/>
                <a:ea typeface="Fira Sans"/>
                <a:cs typeface="Fira Sans"/>
                <a:sym typeface="Fira Sans"/>
              </a:rPr>
              <a:t>quod</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perspiciatis</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ut</a:t>
            </a:r>
            <a:r>
              <a:rPr lang="en-US" sz="2500" b="0" i="0" u="none" strike="noStrike" cap="none" dirty="0">
                <a:solidFill>
                  <a:srgbClr val="000000"/>
                </a:solidFill>
                <a:latin typeface="Fira Sans"/>
                <a:ea typeface="Fira Sans"/>
                <a:cs typeface="Fira Sans"/>
                <a:sym typeface="Fira Sans"/>
              </a:rPr>
              <a:t> animi quasi a </a:t>
            </a:r>
            <a:r>
              <a:rPr lang="en-US" sz="2500" b="0" i="0" u="none" strike="noStrike" cap="none" dirty="0" err="1">
                <a:solidFill>
                  <a:srgbClr val="000000"/>
                </a:solidFill>
                <a:latin typeface="Fira Sans"/>
                <a:ea typeface="Fira Sans"/>
                <a:cs typeface="Fira Sans"/>
                <a:sym typeface="Fira Sans"/>
              </a:rPr>
              <a:t>sint</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maiores</a:t>
            </a:r>
            <a:r>
              <a:rPr lang="en-US" sz="2500" b="0" i="0" u="none" strike="noStrike" cap="none" dirty="0">
                <a:solidFill>
                  <a:srgbClr val="000000"/>
                </a:solidFill>
                <a:latin typeface="Fira Sans"/>
                <a:ea typeface="Fira Sans"/>
                <a:cs typeface="Fira Sans"/>
                <a:sym typeface="Fira Sans"/>
              </a:rPr>
              <a:t> et </a:t>
            </a:r>
            <a:r>
              <a:rPr lang="en-US" sz="2500" b="0" i="0" u="none" strike="noStrike" cap="none" dirty="0" err="1">
                <a:solidFill>
                  <a:srgbClr val="000000"/>
                </a:solidFill>
                <a:latin typeface="Fira Sans"/>
                <a:ea typeface="Fira Sans"/>
                <a:cs typeface="Fira Sans"/>
                <a:sym typeface="Fira Sans"/>
              </a:rPr>
              <a:t>consequuntur</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nesciunt</a:t>
            </a:r>
            <a:r>
              <a:rPr lang="en-US" sz="2500" b="0" i="0" u="none" strike="noStrike" cap="none" dirty="0">
                <a:solidFill>
                  <a:srgbClr val="000000"/>
                </a:solidFill>
                <a:latin typeface="Fira Sans"/>
                <a:ea typeface="Fira Sans"/>
                <a:cs typeface="Fira Sans"/>
                <a:sym typeface="Fira Sans"/>
              </a:rPr>
              <a:t> sed </a:t>
            </a:r>
            <a:r>
              <a:rPr lang="en-US" sz="2500" b="0" i="0" u="none" strike="noStrike" cap="none" dirty="0" err="1">
                <a:solidFill>
                  <a:srgbClr val="000000"/>
                </a:solidFill>
                <a:latin typeface="Fira Sans"/>
                <a:ea typeface="Fira Sans"/>
                <a:cs typeface="Fira Sans"/>
                <a:sym typeface="Fira Sans"/>
              </a:rPr>
              <a:t>ipsam</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velit</a:t>
            </a:r>
            <a:r>
              <a:rPr lang="en-US" sz="2500" b="0" i="0" u="none" strike="noStrike" cap="none" dirty="0">
                <a:solidFill>
                  <a:srgbClr val="000000"/>
                </a:solidFill>
                <a:latin typeface="Fira Sans"/>
                <a:ea typeface="Fira Sans"/>
                <a:cs typeface="Fira Sans"/>
                <a:sym typeface="Fira Sans"/>
              </a:rPr>
              <a:t> et </a:t>
            </a:r>
            <a:r>
              <a:rPr lang="en-US" sz="2500" b="0" i="0" u="none" strike="noStrike" cap="none" dirty="0" err="1">
                <a:solidFill>
                  <a:srgbClr val="000000"/>
                </a:solidFill>
                <a:latin typeface="Fira Sans"/>
                <a:ea typeface="Fira Sans"/>
                <a:cs typeface="Fira Sans"/>
                <a:sym typeface="Fira Sans"/>
              </a:rPr>
              <a:t>dolorem</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incidunt</a:t>
            </a:r>
            <a:r>
              <a:rPr lang="en-US" sz="2500" b="0" i="0" u="none" strike="noStrike" cap="none" dirty="0">
                <a:solidFill>
                  <a:srgbClr val="000000"/>
                </a:solidFill>
                <a:latin typeface="Fira Sans"/>
                <a:ea typeface="Fira Sans"/>
                <a:cs typeface="Fira Sans"/>
                <a:sym typeface="Fira Sans"/>
              </a:rPr>
              <a:t>. Lorem ipsum dolor sit </a:t>
            </a:r>
            <a:r>
              <a:rPr lang="en-US" sz="2500" b="0" i="0" u="none" strike="noStrike" cap="none" dirty="0" err="1">
                <a:solidFill>
                  <a:srgbClr val="000000"/>
                </a:solidFill>
                <a:latin typeface="Fira Sans"/>
                <a:ea typeface="Fira Sans"/>
                <a:cs typeface="Fira Sans"/>
                <a:sym typeface="Fira Sans"/>
              </a:rPr>
              <a:t>amet</a:t>
            </a:r>
            <a:r>
              <a:rPr lang="en-US" sz="2500" b="0" i="0" u="none" strike="noStrike" cap="none" dirty="0">
                <a:solidFill>
                  <a:srgbClr val="000000"/>
                </a:solidFill>
                <a:latin typeface="Fira Sans"/>
                <a:ea typeface="Fira Sans"/>
                <a:cs typeface="Fira Sans"/>
                <a:sym typeface="Fira Sans"/>
              </a:rPr>
              <a:t>. Sit animi </a:t>
            </a:r>
            <a:r>
              <a:rPr lang="en-US" sz="2500" b="0" i="0" u="none" strike="noStrike" cap="none" dirty="0" err="1">
                <a:solidFill>
                  <a:srgbClr val="000000"/>
                </a:solidFill>
                <a:latin typeface="Fira Sans"/>
                <a:ea typeface="Fira Sans"/>
                <a:cs typeface="Fira Sans"/>
                <a:sym typeface="Fira Sans"/>
              </a:rPr>
              <a:t>possimus</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est</a:t>
            </a:r>
            <a:r>
              <a:rPr lang="en-US" sz="2500" b="0" i="0" u="none" strike="noStrike" cap="none" dirty="0">
                <a:solidFill>
                  <a:srgbClr val="000000"/>
                </a:solidFill>
                <a:latin typeface="Fira Sans"/>
                <a:ea typeface="Fira Sans"/>
                <a:cs typeface="Fira Sans"/>
                <a:sym typeface="Fira Sans"/>
              </a:rPr>
              <a:t> culpa </a:t>
            </a:r>
            <a:r>
              <a:rPr lang="en-US" sz="2500" b="0" i="0" u="none" strike="noStrike" cap="none" dirty="0" err="1">
                <a:solidFill>
                  <a:srgbClr val="000000"/>
                </a:solidFill>
                <a:latin typeface="Fira Sans"/>
                <a:ea typeface="Fira Sans"/>
                <a:cs typeface="Fira Sans"/>
                <a:sym typeface="Fira Sans"/>
              </a:rPr>
              <a:t>distinctio</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ut</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omnis</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voluptate</a:t>
            </a:r>
            <a:r>
              <a:rPr lang="en-US" sz="2500" b="0" i="0" u="none" strike="noStrike" cap="none" dirty="0">
                <a:solidFill>
                  <a:srgbClr val="000000"/>
                </a:solidFill>
                <a:latin typeface="Fira Sans"/>
                <a:ea typeface="Fira Sans"/>
                <a:cs typeface="Fira Sans"/>
                <a:sym typeface="Fira Sans"/>
              </a:rPr>
              <a:t> et </a:t>
            </a:r>
            <a:r>
              <a:rPr lang="en-US" sz="2500" b="0" i="0" u="none" strike="noStrike" cap="none" dirty="0" err="1">
                <a:solidFill>
                  <a:srgbClr val="000000"/>
                </a:solidFill>
                <a:latin typeface="Fira Sans"/>
                <a:ea typeface="Fira Sans"/>
                <a:cs typeface="Fira Sans"/>
                <a:sym typeface="Fira Sans"/>
              </a:rPr>
              <a:t>fuga</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quidem</a:t>
            </a:r>
            <a:r>
              <a:rPr lang="en-US" sz="2500" b="0" i="0" u="none" strike="noStrike" cap="none" dirty="0">
                <a:solidFill>
                  <a:srgbClr val="000000"/>
                </a:solidFill>
                <a:latin typeface="Fira Sans"/>
                <a:ea typeface="Fira Sans"/>
                <a:cs typeface="Fira Sans"/>
                <a:sym typeface="Fira Sans"/>
              </a:rPr>
              <a:t>. Nam </a:t>
            </a:r>
            <a:r>
              <a:rPr lang="en-US" sz="2500" b="0" i="0" u="none" strike="noStrike" cap="none" dirty="0" err="1">
                <a:solidFill>
                  <a:srgbClr val="000000"/>
                </a:solidFill>
                <a:latin typeface="Fira Sans"/>
                <a:ea typeface="Fira Sans"/>
                <a:cs typeface="Fira Sans"/>
                <a:sym typeface="Fira Sans"/>
              </a:rPr>
              <a:t>quod</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perspiciatis</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ut</a:t>
            </a:r>
            <a:r>
              <a:rPr lang="en-US" sz="2500" b="0" i="0" u="none" strike="noStrike" cap="none" dirty="0">
                <a:solidFill>
                  <a:srgbClr val="000000"/>
                </a:solidFill>
                <a:latin typeface="Fira Sans"/>
                <a:ea typeface="Fira Sans"/>
                <a:cs typeface="Fira Sans"/>
                <a:sym typeface="Fira Sans"/>
              </a:rPr>
              <a:t> animi quasi a </a:t>
            </a:r>
            <a:r>
              <a:rPr lang="en-US" sz="2500" b="0" i="0" u="none" strike="noStrike" cap="none" dirty="0" err="1">
                <a:solidFill>
                  <a:srgbClr val="000000"/>
                </a:solidFill>
                <a:latin typeface="Fira Sans"/>
                <a:ea typeface="Fira Sans"/>
                <a:cs typeface="Fira Sans"/>
                <a:sym typeface="Fira Sans"/>
              </a:rPr>
              <a:t>sint</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maiores</a:t>
            </a:r>
            <a:r>
              <a:rPr lang="en-US" sz="2500" b="0" i="0" u="none" strike="noStrike" cap="none" dirty="0">
                <a:solidFill>
                  <a:srgbClr val="000000"/>
                </a:solidFill>
                <a:latin typeface="Fira Sans"/>
                <a:ea typeface="Fira Sans"/>
                <a:cs typeface="Fira Sans"/>
                <a:sym typeface="Fira Sans"/>
              </a:rPr>
              <a:t> et </a:t>
            </a:r>
            <a:r>
              <a:rPr lang="en-US" sz="2500" b="0" i="0" u="none" strike="noStrike" cap="none" dirty="0" err="1">
                <a:solidFill>
                  <a:srgbClr val="000000"/>
                </a:solidFill>
                <a:latin typeface="Fira Sans"/>
                <a:ea typeface="Fira Sans"/>
                <a:cs typeface="Fira Sans"/>
                <a:sym typeface="Fira Sans"/>
              </a:rPr>
              <a:t>consequuntur</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nesciunt</a:t>
            </a:r>
            <a:r>
              <a:rPr lang="en-US" sz="2500" b="0" i="0" u="none" strike="noStrike" cap="none" dirty="0">
                <a:solidFill>
                  <a:srgbClr val="000000"/>
                </a:solidFill>
                <a:latin typeface="Fira Sans"/>
                <a:ea typeface="Fira Sans"/>
                <a:cs typeface="Fira Sans"/>
                <a:sym typeface="Fira Sans"/>
              </a:rPr>
              <a:t> sed </a:t>
            </a:r>
            <a:r>
              <a:rPr lang="en-US" sz="2500" b="0" i="0" u="none" strike="noStrike" cap="none" dirty="0" err="1">
                <a:solidFill>
                  <a:srgbClr val="000000"/>
                </a:solidFill>
                <a:latin typeface="Fira Sans"/>
                <a:ea typeface="Fira Sans"/>
                <a:cs typeface="Fira Sans"/>
                <a:sym typeface="Fira Sans"/>
              </a:rPr>
              <a:t>ipsam</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velit</a:t>
            </a:r>
            <a:r>
              <a:rPr lang="en-US" sz="2500" b="0" i="0" u="none" strike="noStrike" cap="none" dirty="0">
                <a:solidFill>
                  <a:srgbClr val="000000"/>
                </a:solidFill>
                <a:latin typeface="Fira Sans"/>
                <a:ea typeface="Fira Sans"/>
                <a:cs typeface="Fira Sans"/>
                <a:sym typeface="Fira Sans"/>
              </a:rPr>
              <a:t> et </a:t>
            </a:r>
            <a:r>
              <a:rPr lang="en-US" sz="2500" b="0" i="0" u="none" strike="noStrike" cap="none" dirty="0" err="1">
                <a:solidFill>
                  <a:srgbClr val="000000"/>
                </a:solidFill>
                <a:latin typeface="Fira Sans"/>
                <a:ea typeface="Fira Sans"/>
                <a:cs typeface="Fira Sans"/>
                <a:sym typeface="Fira Sans"/>
              </a:rPr>
              <a:t>dolorem</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incidunt</a:t>
            </a:r>
            <a:r>
              <a:rPr lang="en-US" sz="2500" b="0" i="0" u="none" strike="noStrike" cap="none" dirty="0">
                <a:solidFill>
                  <a:srgbClr val="000000"/>
                </a:solidFill>
                <a:latin typeface="Fira Sans"/>
                <a:ea typeface="Fira Sans"/>
                <a:cs typeface="Fira Sans"/>
                <a:sym typeface="Fira Sans"/>
              </a:rPr>
              <a:t>. Lorem ipsum dolor sit </a:t>
            </a:r>
            <a:r>
              <a:rPr lang="en-US" sz="2500" b="0" i="0" u="none" strike="noStrike" cap="none" dirty="0" err="1">
                <a:solidFill>
                  <a:srgbClr val="000000"/>
                </a:solidFill>
                <a:latin typeface="Fira Sans"/>
                <a:ea typeface="Fira Sans"/>
                <a:cs typeface="Fira Sans"/>
                <a:sym typeface="Fira Sans"/>
              </a:rPr>
              <a:t>amet</a:t>
            </a:r>
            <a:r>
              <a:rPr lang="en-US" sz="2500" b="0" i="0" u="none" strike="noStrike" cap="none" dirty="0">
                <a:solidFill>
                  <a:srgbClr val="000000"/>
                </a:solidFill>
                <a:latin typeface="Fira Sans"/>
                <a:ea typeface="Fira Sans"/>
                <a:cs typeface="Fira Sans"/>
                <a:sym typeface="Fira Sans"/>
              </a:rPr>
              <a:t>. Sit animi </a:t>
            </a:r>
            <a:r>
              <a:rPr lang="en-US" sz="2500" b="0" i="0" u="none" strike="noStrike" cap="none" dirty="0" err="1">
                <a:solidFill>
                  <a:srgbClr val="000000"/>
                </a:solidFill>
                <a:latin typeface="Fira Sans"/>
                <a:ea typeface="Fira Sans"/>
                <a:cs typeface="Fira Sans"/>
                <a:sym typeface="Fira Sans"/>
              </a:rPr>
              <a:t>possimus</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est</a:t>
            </a:r>
            <a:r>
              <a:rPr lang="en-US" sz="2500" b="0" i="0" u="none" strike="noStrike" cap="none" dirty="0">
                <a:solidFill>
                  <a:srgbClr val="000000"/>
                </a:solidFill>
                <a:latin typeface="Fira Sans"/>
                <a:ea typeface="Fira Sans"/>
                <a:cs typeface="Fira Sans"/>
                <a:sym typeface="Fira Sans"/>
              </a:rPr>
              <a:t> culpa </a:t>
            </a:r>
            <a:r>
              <a:rPr lang="en-US" sz="2500" b="0" i="0" u="none" strike="noStrike" cap="none" dirty="0" err="1">
                <a:solidFill>
                  <a:srgbClr val="000000"/>
                </a:solidFill>
                <a:latin typeface="Fira Sans"/>
                <a:ea typeface="Fira Sans"/>
                <a:cs typeface="Fira Sans"/>
                <a:sym typeface="Fira Sans"/>
              </a:rPr>
              <a:t>distinctio</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ut</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omnis</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voluptate</a:t>
            </a:r>
            <a:r>
              <a:rPr lang="en-US" sz="2500" b="0" i="0" u="none" strike="noStrike" cap="none" dirty="0">
                <a:solidFill>
                  <a:srgbClr val="000000"/>
                </a:solidFill>
                <a:latin typeface="Fira Sans"/>
                <a:ea typeface="Fira Sans"/>
                <a:cs typeface="Fira Sans"/>
                <a:sym typeface="Fira Sans"/>
              </a:rPr>
              <a:t> et </a:t>
            </a:r>
            <a:r>
              <a:rPr lang="en-US" sz="2500" b="0" i="0" u="none" strike="noStrike" cap="none" dirty="0" err="1">
                <a:solidFill>
                  <a:srgbClr val="000000"/>
                </a:solidFill>
                <a:latin typeface="Fira Sans"/>
                <a:ea typeface="Fira Sans"/>
                <a:cs typeface="Fira Sans"/>
                <a:sym typeface="Fira Sans"/>
              </a:rPr>
              <a:t>fuga</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quidem</a:t>
            </a:r>
            <a:r>
              <a:rPr lang="en-US" sz="2500" b="0" i="0" u="none" strike="noStrike" cap="none" dirty="0">
                <a:solidFill>
                  <a:srgbClr val="000000"/>
                </a:solidFill>
                <a:latin typeface="Fira Sans"/>
                <a:ea typeface="Fira Sans"/>
                <a:cs typeface="Fira Sans"/>
                <a:sym typeface="Fira Sans"/>
              </a:rPr>
              <a:t>. Nam </a:t>
            </a:r>
            <a:r>
              <a:rPr lang="en-US" sz="2500" b="0" i="0" u="none" strike="noStrike" cap="none" dirty="0" err="1">
                <a:solidFill>
                  <a:srgbClr val="000000"/>
                </a:solidFill>
                <a:latin typeface="Fira Sans"/>
                <a:ea typeface="Fira Sans"/>
                <a:cs typeface="Fira Sans"/>
                <a:sym typeface="Fira Sans"/>
              </a:rPr>
              <a:t>quod</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perspiciatis</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ut</a:t>
            </a:r>
            <a:r>
              <a:rPr lang="en-US" sz="2500" b="0" i="0" u="none" strike="noStrike" cap="none" dirty="0">
                <a:solidFill>
                  <a:srgbClr val="000000"/>
                </a:solidFill>
                <a:latin typeface="Fira Sans"/>
                <a:ea typeface="Fira Sans"/>
                <a:cs typeface="Fira Sans"/>
                <a:sym typeface="Fira Sans"/>
              </a:rPr>
              <a:t> animi quasi a </a:t>
            </a:r>
            <a:r>
              <a:rPr lang="en-US" sz="2500" b="0" i="0" u="none" strike="noStrike" cap="none" dirty="0" err="1">
                <a:solidFill>
                  <a:srgbClr val="000000"/>
                </a:solidFill>
                <a:latin typeface="Fira Sans"/>
                <a:ea typeface="Fira Sans"/>
                <a:cs typeface="Fira Sans"/>
                <a:sym typeface="Fira Sans"/>
              </a:rPr>
              <a:t>sint</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maiores</a:t>
            </a:r>
            <a:r>
              <a:rPr lang="en-US" sz="2500" b="0" i="0" u="none" strike="noStrike" cap="none" dirty="0">
                <a:solidFill>
                  <a:srgbClr val="000000"/>
                </a:solidFill>
                <a:latin typeface="Fira Sans"/>
                <a:ea typeface="Fira Sans"/>
                <a:cs typeface="Fira Sans"/>
                <a:sym typeface="Fira Sans"/>
              </a:rPr>
              <a:t> et </a:t>
            </a:r>
            <a:r>
              <a:rPr lang="en-US" sz="2500" b="0" i="0" u="none" strike="noStrike" cap="none" dirty="0" err="1">
                <a:solidFill>
                  <a:srgbClr val="000000"/>
                </a:solidFill>
                <a:latin typeface="Fira Sans"/>
                <a:ea typeface="Fira Sans"/>
                <a:cs typeface="Fira Sans"/>
                <a:sym typeface="Fira Sans"/>
              </a:rPr>
              <a:t>consequuntur</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nesciunt</a:t>
            </a:r>
            <a:r>
              <a:rPr lang="en-US" sz="2500" b="0" i="0" u="none" strike="noStrike" cap="none" dirty="0">
                <a:solidFill>
                  <a:srgbClr val="000000"/>
                </a:solidFill>
                <a:latin typeface="Fira Sans"/>
                <a:ea typeface="Fira Sans"/>
                <a:cs typeface="Fira Sans"/>
                <a:sym typeface="Fira Sans"/>
              </a:rPr>
              <a:t> sed </a:t>
            </a:r>
            <a:r>
              <a:rPr lang="en-US" sz="2500" b="0" i="0" u="none" strike="noStrike" cap="none" dirty="0" err="1">
                <a:solidFill>
                  <a:srgbClr val="000000"/>
                </a:solidFill>
                <a:latin typeface="Fira Sans"/>
                <a:ea typeface="Fira Sans"/>
                <a:cs typeface="Fira Sans"/>
                <a:sym typeface="Fira Sans"/>
              </a:rPr>
              <a:t>ipsam</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velit</a:t>
            </a:r>
            <a:r>
              <a:rPr lang="en-US" sz="2500" b="0" i="0" u="none" strike="noStrike" cap="none" dirty="0">
                <a:solidFill>
                  <a:srgbClr val="000000"/>
                </a:solidFill>
                <a:latin typeface="Fira Sans"/>
                <a:ea typeface="Fira Sans"/>
                <a:cs typeface="Fira Sans"/>
                <a:sym typeface="Fira Sans"/>
              </a:rPr>
              <a:t> et </a:t>
            </a:r>
            <a:r>
              <a:rPr lang="en-US" sz="2500" b="0" i="0" u="none" strike="noStrike" cap="none" dirty="0" err="1">
                <a:solidFill>
                  <a:srgbClr val="000000"/>
                </a:solidFill>
                <a:latin typeface="Fira Sans"/>
                <a:ea typeface="Fira Sans"/>
                <a:cs typeface="Fira Sans"/>
                <a:sym typeface="Fira Sans"/>
              </a:rPr>
              <a:t>dolorem</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incidunt</a:t>
            </a:r>
            <a:r>
              <a:rPr lang="en-US" sz="2500" b="0" i="0" u="none" strike="noStrike" cap="none" dirty="0">
                <a:solidFill>
                  <a:srgbClr val="000000"/>
                </a:solidFill>
                <a:latin typeface="Fira Sans"/>
                <a:ea typeface="Fira Sans"/>
                <a:cs typeface="Fira Sans"/>
                <a:sym typeface="Fira Sans"/>
              </a:rPr>
              <a:t>. Lorem ipsum dolor sit </a:t>
            </a:r>
            <a:r>
              <a:rPr lang="en-US" sz="2500" b="0" i="0" u="none" strike="noStrike" cap="none" dirty="0" err="1">
                <a:solidFill>
                  <a:srgbClr val="000000"/>
                </a:solidFill>
                <a:latin typeface="Fira Sans"/>
                <a:ea typeface="Fira Sans"/>
                <a:cs typeface="Fira Sans"/>
                <a:sym typeface="Fira Sans"/>
              </a:rPr>
              <a:t>amet</a:t>
            </a:r>
            <a:r>
              <a:rPr lang="en-US" sz="2500" b="0" i="0" u="none" strike="noStrike" cap="none" dirty="0">
                <a:solidFill>
                  <a:srgbClr val="000000"/>
                </a:solidFill>
                <a:latin typeface="Fira Sans"/>
                <a:ea typeface="Fira Sans"/>
                <a:cs typeface="Fira Sans"/>
                <a:sym typeface="Fira Sans"/>
              </a:rPr>
              <a:t>. Sit animi </a:t>
            </a:r>
            <a:r>
              <a:rPr lang="en-US" sz="2500" b="0" i="0" u="none" strike="noStrike" cap="none" dirty="0" err="1">
                <a:solidFill>
                  <a:srgbClr val="000000"/>
                </a:solidFill>
                <a:latin typeface="Fira Sans"/>
                <a:ea typeface="Fira Sans"/>
                <a:cs typeface="Fira Sans"/>
                <a:sym typeface="Fira Sans"/>
              </a:rPr>
              <a:t>possimus</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est</a:t>
            </a:r>
            <a:r>
              <a:rPr lang="en-US" sz="2500" b="0" i="0" u="none" strike="noStrike" cap="none" dirty="0">
                <a:solidFill>
                  <a:srgbClr val="000000"/>
                </a:solidFill>
                <a:latin typeface="Fira Sans"/>
                <a:ea typeface="Fira Sans"/>
                <a:cs typeface="Fira Sans"/>
                <a:sym typeface="Fira Sans"/>
              </a:rPr>
              <a:t> culpa </a:t>
            </a:r>
            <a:r>
              <a:rPr lang="en-US" sz="2500" b="0" i="0" u="none" strike="noStrike" cap="none" dirty="0" err="1">
                <a:solidFill>
                  <a:srgbClr val="000000"/>
                </a:solidFill>
                <a:latin typeface="Fira Sans"/>
                <a:ea typeface="Fira Sans"/>
                <a:cs typeface="Fira Sans"/>
                <a:sym typeface="Fira Sans"/>
              </a:rPr>
              <a:t>distinctio</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ut</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omnis</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voluptate</a:t>
            </a:r>
            <a:r>
              <a:rPr lang="en-US" sz="2500" b="0" i="0" u="none" strike="noStrike" cap="none" dirty="0">
                <a:solidFill>
                  <a:srgbClr val="000000"/>
                </a:solidFill>
                <a:latin typeface="Fira Sans"/>
                <a:ea typeface="Fira Sans"/>
                <a:cs typeface="Fira Sans"/>
                <a:sym typeface="Fira Sans"/>
              </a:rPr>
              <a:t> et </a:t>
            </a:r>
            <a:r>
              <a:rPr lang="en-US" sz="2500" b="0" i="0" u="none" strike="noStrike" cap="none" dirty="0" err="1">
                <a:solidFill>
                  <a:srgbClr val="000000"/>
                </a:solidFill>
                <a:latin typeface="Fira Sans"/>
                <a:ea typeface="Fira Sans"/>
                <a:cs typeface="Fira Sans"/>
                <a:sym typeface="Fira Sans"/>
              </a:rPr>
              <a:t>fuga</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quidem</a:t>
            </a:r>
            <a:r>
              <a:rPr lang="en-US" sz="2500" b="0" i="0" u="none" strike="noStrike" cap="none" dirty="0">
                <a:solidFill>
                  <a:srgbClr val="000000"/>
                </a:solidFill>
                <a:latin typeface="Fira Sans"/>
                <a:ea typeface="Fira Sans"/>
                <a:cs typeface="Fira Sans"/>
                <a:sym typeface="Fira Sans"/>
              </a:rPr>
              <a:t>. Nam </a:t>
            </a:r>
            <a:r>
              <a:rPr lang="en-US" sz="2500" b="0" i="0" u="none" strike="noStrike" cap="none" dirty="0" err="1">
                <a:solidFill>
                  <a:srgbClr val="000000"/>
                </a:solidFill>
                <a:latin typeface="Fira Sans"/>
                <a:ea typeface="Fira Sans"/>
                <a:cs typeface="Fira Sans"/>
                <a:sym typeface="Fira Sans"/>
              </a:rPr>
              <a:t>quod</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perspiciatis</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ut</a:t>
            </a:r>
            <a:r>
              <a:rPr lang="en-US" sz="2500" b="0" i="0" u="none" strike="noStrike" cap="none" dirty="0">
                <a:solidFill>
                  <a:srgbClr val="000000"/>
                </a:solidFill>
                <a:latin typeface="Fira Sans"/>
                <a:ea typeface="Fira Sans"/>
                <a:cs typeface="Fira Sans"/>
                <a:sym typeface="Fira Sans"/>
              </a:rPr>
              <a:t> animi quasi a </a:t>
            </a:r>
            <a:r>
              <a:rPr lang="en-US" sz="2500" b="0" i="0" u="none" strike="noStrike" cap="none" dirty="0" err="1">
                <a:solidFill>
                  <a:srgbClr val="000000"/>
                </a:solidFill>
                <a:latin typeface="Fira Sans"/>
                <a:ea typeface="Fira Sans"/>
                <a:cs typeface="Fira Sans"/>
                <a:sym typeface="Fira Sans"/>
              </a:rPr>
              <a:t>sint</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maiores</a:t>
            </a:r>
            <a:r>
              <a:rPr lang="en-US" sz="2500" b="0" i="0" u="none" strike="noStrike" cap="none" dirty="0">
                <a:solidFill>
                  <a:srgbClr val="000000"/>
                </a:solidFill>
                <a:latin typeface="Fira Sans"/>
                <a:ea typeface="Fira Sans"/>
                <a:cs typeface="Fira Sans"/>
                <a:sym typeface="Fira Sans"/>
              </a:rPr>
              <a:t> et </a:t>
            </a:r>
            <a:r>
              <a:rPr lang="en-US" sz="2500" b="0" i="0" u="none" strike="noStrike" cap="none" dirty="0" err="1">
                <a:solidFill>
                  <a:srgbClr val="000000"/>
                </a:solidFill>
                <a:latin typeface="Fira Sans"/>
                <a:ea typeface="Fira Sans"/>
                <a:cs typeface="Fira Sans"/>
                <a:sym typeface="Fira Sans"/>
              </a:rPr>
              <a:t>consequuntur</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nesciunt</a:t>
            </a:r>
            <a:r>
              <a:rPr lang="en-US" sz="2500" b="0" i="0" u="none" strike="noStrike" cap="none" dirty="0">
                <a:solidFill>
                  <a:srgbClr val="000000"/>
                </a:solidFill>
                <a:latin typeface="Fira Sans"/>
                <a:ea typeface="Fira Sans"/>
                <a:cs typeface="Fira Sans"/>
                <a:sym typeface="Fira Sans"/>
              </a:rPr>
              <a:t> sed </a:t>
            </a:r>
            <a:r>
              <a:rPr lang="en-US" sz="2500" b="0" i="0" u="none" strike="noStrike" cap="none" dirty="0" err="1">
                <a:solidFill>
                  <a:srgbClr val="000000"/>
                </a:solidFill>
                <a:latin typeface="Fira Sans"/>
                <a:ea typeface="Fira Sans"/>
                <a:cs typeface="Fira Sans"/>
                <a:sym typeface="Fira Sans"/>
              </a:rPr>
              <a:t>ipsam</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velit</a:t>
            </a:r>
            <a:r>
              <a:rPr lang="en-US" sz="2500" b="0" i="0" u="none" strike="noStrike" cap="none" dirty="0">
                <a:solidFill>
                  <a:srgbClr val="000000"/>
                </a:solidFill>
                <a:latin typeface="Fira Sans"/>
                <a:ea typeface="Fira Sans"/>
                <a:cs typeface="Fira Sans"/>
                <a:sym typeface="Fira Sans"/>
              </a:rPr>
              <a:t> et </a:t>
            </a:r>
            <a:r>
              <a:rPr lang="en-US" sz="2500" b="0" i="0" u="none" strike="noStrike" cap="none" dirty="0" err="1">
                <a:solidFill>
                  <a:srgbClr val="000000"/>
                </a:solidFill>
                <a:latin typeface="Fira Sans"/>
                <a:ea typeface="Fira Sans"/>
                <a:cs typeface="Fira Sans"/>
                <a:sym typeface="Fira Sans"/>
              </a:rPr>
              <a:t>dolorem</a:t>
            </a:r>
            <a:r>
              <a:rPr lang="en-US" sz="2500" b="0" i="0" u="none" strike="noStrike" cap="none" dirty="0">
                <a:solidFill>
                  <a:srgbClr val="000000"/>
                </a:solidFill>
                <a:latin typeface="Fira Sans"/>
                <a:ea typeface="Fira Sans"/>
                <a:cs typeface="Fira Sans"/>
                <a:sym typeface="Fira Sans"/>
              </a:rPr>
              <a:t> </a:t>
            </a:r>
            <a:r>
              <a:rPr lang="en-US" sz="2500" b="0" i="0" u="none" strike="noStrike" cap="none" dirty="0" err="1">
                <a:solidFill>
                  <a:srgbClr val="000000"/>
                </a:solidFill>
                <a:latin typeface="Fira Sans"/>
                <a:ea typeface="Fira Sans"/>
                <a:cs typeface="Fira Sans"/>
                <a:sym typeface="Fira Sans"/>
              </a:rPr>
              <a:t>incidunt</a:t>
            </a:r>
            <a:r>
              <a:rPr lang="en-US" sz="2500" b="0" i="0" u="none" strike="noStrike" cap="none" dirty="0">
                <a:solidFill>
                  <a:srgbClr val="000000"/>
                </a:solidFill>
                <a:latin typeface="Fira Sans"/>
                <a:ea typeface="Fira Sans"/>
                <a:cs typeface="Fira Sans"/>
                <a:sym typeface="Fira Sans"/>
              </a:rPr>
              <a:t>. </a:t>
            </a:r>
            <a:endParaRPr dirty="0"/>
          </a:p>
          <a:p>
            <a:pPr marL="0" marR="0" lvl="0" indent="0" algn="just" rtl="0">
              <a:lnSpc>
                <a:spcPct val="100000"/>
              </a:lnSpc>
              <a:spcBef>
                <a:spcPts val="0"/>
              </a:spcBef>
              <a:spcAft>
                <a:spcPts val="0"/>
              </a:spcAft>
              <a:buNone/>
            </a:pPr>
            <a:endParaRPr sz="2500" b="0" i="0" u="none" strike="noStrike" cap="none" dirty="0">
              <a:solidFill>
                <a:srgbClr val="000000"/>
              </a:solidFill>
              <a:latin typeface="Fira Sans"/>
              <a:ea typeface="Fira Sans"/>
              <a:cs typeface="Fira Sans"/>
              <a:sym typeface="Fira Sans"/>
            </a:endParaRPr>
          </a:p>
          <a:p>
            <a:pPr marL="0" marR="0" lvl="0" indent="0" algn="just" rtl="0">
              <a:lnSpc>
                <a:spcPct val="100000"/>
              </a:lnSpc>
              <a:spcBef>
                <a:spcPts val="0"/>
              </a:spcBef>
              <a:spcAft>
                <a:spcPts val="0"/>
              </a:spcAft>
              <a:buNone/>
            </a:pPr>
            <a:endParaRPr sz="2500" b="0" i="0" u="none" strike="noStrike" cap="none" dirty="0">
              <a:solidFill>
                <a:srgbClr val="000000"/>
              </a:solidFill>
              <a:latin typeface="Fira Sans"/>
              <a:ea typeface="Fira Sans"/>
              <a:cs typeface="Fira Sans"/>
              <a:sym typeface="Fira Sans"/>
            </a:endParaRPr>
          </a:p>
        </p:txBody>
      </p:sp>
      <p:sp>
        <p:nvSpPr>
          <p:cNvPr id="80" name="Google Shape;80;p1"/>
          <p:cNvSpPr txBox="1"/>
          <p:nvPr/>
        </p:nvSpPr>
        <p:spPr>
          <a:xfrm>
            <a:off x="1159201" y="36085871"/>
            <a:ext cx="11907087" cy="4770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2500" b="1" i="0" u="none" strike="noStrike" cap="none">
                <a:solidFill>
                  <a:schemeClr val="dk1"/>
                </a:solidFill>
                <a:latin typeface="Fira Sans"/>
                <a:ea typeface="Fira Sans"/>
                <a:cs typeface="Fira Sans"/>
                <a:sym typeface="Fira Sans"/>
              </a:rPr>
              <a:t>Figura 1.</a:t>
            </a:r>
            <a:r>
              <a:rPr lang="en-US" sz="2500" b="0" i="0" u="none" strike="noStrike" cap="none">
                <a:solidFill>
                  <a:schemeClr val="dk1"/>
                </a:solidFill>
                <a:latin typeface="Fira Sans"/>
                <a:ea typeface="Fira Sans"/>
                <a:cs typeface="Fira Sans"/>
                <a:sym typeface="Fira Sans"/>
              </a:rPr>
              <a:t> xxxxxxxxxxx</a:t>
            </a:r>
            <a:endParaRPr/>
          </a:p>
        </p:txBody>
      </p:sp>
      <p:sp>
        <p:nvSpPr>
          <p:cNvPr id="81" name="Google Shape;81;p1"/>
          <p:cNvSpPr txBox="1"/>
          <p:nvPr/>
        </p:nvSpPr>
        <p:spPr>
          <a:xfrm>
            <a:off x="1257557" y="24408469"/>
            <a:ext cx="11121778" cy="538609"/>
          </a:xfrm>
          <a:prstGeom prst="rect">
            <a:avLst/>
          </a:prstGeom>
          <a:no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en-US" sz="3500" b="1" i="0" u="none" strike="noStrike" cap="none" dirty="0">
                <a:solidFill>
                  <a:schemeClr val="tx1"/>
                </a:solidFill>
                <a:latin typeface="Fira Sans"/>
                <a:ea typeface="Fira Sans"/>
                <a:cs typeface="Fira Sans"/>
                <a:sym typeface="Fira Sans"/>
              </a:rPr>
              <a:t>MÉTODOS</a:t>
            </a:r>
            <a:r>
              <a:rPr lang="en-US" sz="3500" b="1" i="0" u="none" strike="noStrike" cap="none" dirty="0">
                <a:solidFill>
                  <a:srgbClr val="4D5F81"/>
                </a:solidFill>
                <a:latin typeface="Fira Sans"/>
                <a:ea typeface="Fira Sans"/>
                <a:cs typeface="Fira Sans"/>
                <a:sym typeface="Fira Sans"/>
              </a:rPr>
              <a:t> </a:t>
            </a:r>
            <a:endParaRPr dirty="0"/>
          </a:p>
        </p:txBody>
      </p:sp>
      <p:sp>
        <p:nvSpPr>
          <p:cNvPr id="82" name="Google Shape;82;p1"/>
          <p:cNvSpPr txBox="1"/>
          <p:nvPr/>
        </p:nvSpPr>
        <p:spPr>
          <a:xfrm>
            <a:off x="1349502" y="25545674"/>
            <a:ext cx="12139065" cy="851850"/>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None/>
            </a:pPr>
            <a:r>
              <a:rPr lang="en-US" sz="2500" b="0" i="0" u="none" strike="noStrike" cap="none">
                <a:solidFill>
                  <a:srgbClr val="000000"/>
                </a:solidFill>
                <a:latin typeface="Fira Sans"/>
                <a:ea typeface="Fira Sans"/>
                <a:cs typeface="Fira Sans"/>
                <a:sym typeface="Fira Sans"/>
              </a:rPr>
              <a:t>Nam quod perspiciatis ut animi quasi a sint maiores et consequuntur nesciunt sed ipsam velit et dolorem incidunt.</a:t>
            </a:r>
            <a:endParaRPr/>
          </a:p>
        </p:txBody>
      </p:sp>
      <p:sp>
        <p:nvSpPr>
          <p:cNvPr id="83" name="Google Shape;83;p1"/>
          <p:cNvSpPr txBox="1"/>
          <p:nvPr/>
        </p:nvSpPr>
        <p:spPr>
          <a:xfrm>
            <a:off x="1180810" y="37221633"/>
            <a:ext cx="12307757" cy="3894171"/>
          </a:xfrm>
          <a:prstGeom prst="rect">
            <a:avLst/>
          </a:prstGeom>
          <a:noFill/>
          <a:ln>
            <a:noFill/>
          </a:ln>
        </p:spPr>
        <p:txBody>
          <a:bodyPr spcFirstLastPara="1" wrap="square" lIns="91425" tIns="45700" rIns="91425" bIns="45700" anchor="t" anchorCtr="0">
            <a:spAutoFit/>
          </a:bodyPr>
          <a:lstStyle/>
          <a:p>
            <a:pPr marL="0" marR="0" lvl="0" indent="0" algn="just" rtl="0">
              <a:lnSpc>
                <a:spcPct val="100000"/>
              </a:lnSpc>
              <a:spcBef>
                <a:spcPts val="0"/>
              </a:spcBef>
              <a:spcAft>
                <a:spcPts val="0"/>
              </a:spcAft>
              <a:buNone/>
            </a:pPr>
            <a:endParaRPr sz="2500" b="0" i="0" u="none" strike="noStrike" cap="none">
              <a:solidFill>
                <a:srgbClr val="000000"/>
              </a:solidFill>
              <a:latin typeface="Fira Sans"/>
              <a:ea typeface="Fira Sans"/>
              <a:cs typeface="Fira Sans"/>
              <a:sym typeface="Fira Sans"/>
            </a:endParaRPr>
          </a:p>
          <a:p>
            <a:pPr marL="0" marR="0" lvl="0" indent="0" algn="just" rtl="0">
              <a:lnSpc>
                <a:spcPct val="100000"/>
              </a:lnSpc>
              <a:spcBef>
                <a:spcPts val="0"/>
              </a:spcBef>
              <a:spcAft>
                <a:spcPts val="0"/>
              </a:spcAft>
              <a:buNone/>
            </a:pPr>
            <a:r>
              <a:rPr lang="en-US" sz="2500" b="0" i="0" u="none" strike="noStrike" cap="none">
                <a:solidFill>
                  <a:srgbClr val="000000"/>
                </a:solidFill>
                <a:latin typeface="Fira Sans"/>
                <a:ea typeface="Fira Sans"/>
                <a:cs typeface="Fira Sans"/>
                <a:sym typeface="Fira Sans"/>
              </a:rPr>
              <a:t>Sit animi possimus est culpa distinctio ut omnis voluptate et fuga quidem. Nam quod perspiciatis ut animi quasi a sint maiores et consequuntur nesciunt sed ipsam velit et dolorem incidunt. </a:t>
            </a:r>
            <a:endParaRPr/>
          </a:p>
          <a:p>
            <a:pPr marL="0" marR="0" lvl="0" indent="0" algn="just" rtl="0">
              <a:lnSpc>
                <a:spcPct val="100000"/>
              </a:lnSpc>
              <a:spcBef>
                <a:spcPts val="0"/>
              </a:spcBef>
              <a:spcAft>
                <a:spcPts val="0"/>
              </a:spcAft>
              <a:buNone/>
            </a:pPr>
            <a:endParaRPr sz="2500" b="0" i="0" u="none" strike="noStrike" cap="none">
              <a:solidFill>
                <a:srgbClr val="000000"/>
              </a:solidFill>
              <a:latin typeface="Fira Sans"/>
              <a:ea typeface="Fira Sans"/>
              <a:cs typeface="Fira Sans"/>
              <a:sym typeface="Fira Sans"/>
            </a:endParaRPr>
          </a:p>
          <a:p>
            <a:pPr marL="0" marR="0" lvl="0" indent="0" algn="just" rtl="0">
              <a:lnSpc>
                <a:spcPct val="100000"/>
              </a:lnSpc>
              <a:spcBef>
                <a:spcPts val="0"/>
              </a:spcBef>
              <a:spcAft>
                <a:spcPts val="0"/>
              </a:spcAft>
              <a:buNone/>
            </a:pPr>
            <a:endParaRPr sz="2500" b="0" i="0" u="none" strike="noStrike" cap="none">
              <a:solidFill>
                <a:srgbClr val="000000"/>
              </a:solidFill>
              <a:latin typeface="Fira Sans"/>
              <a:ea typeface="Fira Sans"/>
              <a:cs typeface="Fira Sans"/>
              <a:sym typeface="Fira Sans"/>
            </a:endParaRPr>
          </a:p>
          <a:p>
            <a:pPr marL="0" marR="0" lvl="0" indent="0" algn="just" rtl="0">
              <a:lnSpc>
                <a:spcPct val="100000"/>
              </a:lnSpc>
              <a:spcBef>
                <a:spcPts val="0"/>
              </a:spcBef>
              <a:spcAft>
                <a:spcPts val="0"/>
              </a:spcAft>
              <a:buNone/>
            </a:pPr>
            <a:r>
              <a:rPr lang="en-US" sz="2500" b="0" i="0" u="none" strike="noStrike" cap="none">
                <a:solidFill>
                  <a:srgbClr val="000000"/>
                </a:solidFill>
                <a:latin typeface="Fira Sans"/>
                <a:ea typeface="Fira Sans"/>
                <a:cs typeface="Fira Sans"/>
                <a:sym typeface="Fira Sans"/>
              </a:rPr>
              <a:t>Sit animi possimus est culpa distinctio ut omnis voluptate et fuga quidem. Nam quod perspiciatis ut animi quasi a sint maiores et consequuntur nesciunt sed ipsam velit et dolorem incidunt. </a:t>
            </a:r>
            <a:endParaRPr/>
          </a:p>
          <a:p>
            <a:pPr marL="0" marR="0" lvl="0" indent="0" algn="just" rtl="0">
              <a:lnSpc>
                <a:spcPct val="100000"/>
              </a:lnSpc>
              <a:spcBef>
                <a:spcPts val="0"/>
              </a:spcBef>
              <a:spcAft>
                <a:spcPts val="0"/>
              </a:spcAft>
              <a:buNone/>
            </a:pPr>
            <a:endParaRPr sz="2500" b="0" i="0" u="none" strike="noStrike" cap="none">
              <a:solidFill>
                <a:srgbClr val="000000"/>
              </a:solidFill>
              <a:latin typeface="Fira Sans"/>
              <a:ea typeface="Fira Sans"/>
              <a:cs typeface="Fira Sans"/>
              <a:sym typeface="Fira Sans"/>
            </a:endParaRPr>
          </a:p>
        </p:txBody>
      </p:sp>
      <p:grpSp>
        <p:nvGrpSpPr>
          <p:cNvPr id="84" name="Google Shape;84;p1"/>
          <p:cNvGrpSpPr/>
          <p:nvPr/>
        </p:nvGrpSpPr>
        <p:grpSpPr>
          <a:xfrm>
            <a:off x="1376928" y="27881770"/>
            <a:ext cx="12111639" cy="7674400"/>
            <a:chOff x="0" y="-38100"/>
            <a:chExt cx="6673806" cy="6378116"/>
          </a:xfrm>
          <a:solidFill>
            <a:srgbClr val="7030A0"/>
          </a:solidFill>
        </p:grpSpPr>
        <p:sp>
          <p:nvSpPr>
            <p:cNvPr id="85" name="Google Shape;85;p1"/>
            <p:cNvSpPr txBox="1"/>
            <p:nvPr/>
          </p:nvSpPr>
          <p:spPr>
            <a:xfrm>
              <a:off x="501592" y="5962148"/>
              <a:ext cx="568265" cy="358106"/>
            </a:xfrm>
            <a:prstGeom prst="rect">
              <a:avLst/>
            </a:prstGeom>
            <a:grp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en-US" sz="2800" b="0" i="0" u="none" strike="noStrike" cap="none">
                  <a:solidFill>
                    <a:schemeClr val="lt1"/>
                  </a:solidFill>
                  <a:latin typeface="Fira Sans"/>
                  <a:ea typeface="Fira Sans"/>
                  <a:cs typeface="Fira Sans"/>
                  <a:sym typeface="Fira Sans"/>
                </a:rPr>
                <a:t>Land</a:t>
              </a:r>
              <a:endParaRPr/>
            </a:p>
          </p:txBody>
        </p:sp>
        <p:sp>
          <p:nvSpPr>
            <p:cNvPr id="86" name="Google Shape;86;p1"/>
            <p:cNvSpPr txBox="1"/>
            <p:nvPr/>
          </p:nvSpPr>
          <p:spPr>
            <a:xfrm>
              <a:off x="1778223" y="5962148"/>
              <a:ext cx="468234" cy="358106"/>
            </a:xfrm>
            <a:prstGeom prst="rect">
              <a:avLst/>
            </a:prstGeom>
            <a:grp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en-US" sz="2800" b="0" i="0" u="none" strike="noStrike" cap="none">
                  <a:solidFill>
                    <a:schemeClr val="lt1"/>
                  </a:solidFill>
                  <a:latin typeface="Fira Sans"/>
                  <a:ea typeface="Fira Sans"/>
                  <a:cs typeface="Fira Sans"/>
                  <a:sym typeface="Fira Sans"/>
                </a:rPr>
                <a:t>Air</a:t>
              </a:r>
              <a:endParaRPr/>
            </a:p>
          </p:txBody>
        </p:sp>
        <p:sp>
          <p:nvSpPr>
            <p:cNvPr id="87" name="Google Shape;87;p1"/>
            <p:cNvSpPr txBox="1"/>
            <p:nvPr/>
          </p:nvSpPr>
          <p:spPr>
            <a:xfrm>
              <a:off x="3179209" y="5962148"/>
              <a:ext cx="612379" cy="358106"/>
            </a:xfrm>
            <a:prstGeom prst="rect">
              <a:avLst/>
            </a:prstGeom>
            <a:grp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en-US" sz="2800" b="0" i="0" u="none" strike="noStrike" cap="none">
                  <a:solidFill>
                    <a:schemeClr val="lt1"/>
                  </a:solidFill>
                  <a:latin typeface="Fira Sans"/>
                  <a:ea typeface="Fira Sans"/>
                  <a:cs typeface="Fira Sans"/>
                  <a:sym typeface="Fira Sans"/>
                </a:rPr>
                <a:t>Water</a:t>
              </a:r>
              <a:endParaRPr/>
            </a:p>
          </p:txBody>
        </p:sp>
        <p:sp>
          <p:nvSpPr>
            <p:cNvPr id="88" name="Google Shape;88;p1"/>
            <p:cNvSpPr txBox="1"/>
            <p:nvPr/>
          </p:nvSpPr>
          <p:spPr>
            <a:xfrm>
              <a:off x="4158957" y="5981910"/>
              <a:ext cx="1288724" cy="358106"/>
            </a:xfrm>
            <a:prstGeom prst="rect">
              <a:avLst/>
            </a:prstGeom>
            <a:grp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en-US" sz="2800" b="0" i="0" u="none" strike="noStrike" cap="none">
                  <a:solidFill>
                    <a:schemeClr val="lt1"/>
                  </a:solidFill>
                  <a:latin typeface="Fira Sans"/>
                  <a:ea typeface="Fira Sans"/>
                  <a:cs typeface="Fira Sans"/>
                  <a:sym typeface="Fira Sans"/>
                </a:rPr>
                <a:t>Chemicals</a:t>
              </a:r>
              <a:endParaRPr/>
            </a:p>
          </p:txBody>
        </p:sp>
        <p:sp>
          <p:nvSpPr>
            <p:cNvPr id="89" name="Google Shape;89;p1"/>
            <p:cNvSpPr txBox="1"/>
            <p:nvPr/>
          </p:nvSpPr>
          <p:spPr>
            <a:xfrm>
              <a:off x="5704088" y="5962148"/>
              <a:ext cx="878437" cy="358106"/>
            </a:xfrm>
            <a:prstGeom prst="rect">
              <a:avLst/>
            </a:prstGeom>
            <a:grp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en-US" sz="2800" b="0" i="0" u="none" strike="noStrike" cap="none">
                  <a:solidFill>
                    <a:schemeClr val="lt1"/>
                  </a:solidFill>
                  <a:latin typeface="Fira Sans"/>
                  <a:ea typeface="Fira Sans"/>
                  <a:cs typeface="Fira Sans"/>
                  <a:sym typeface="Fira Sans"/>
                </a:rPr>
                <a:t>Trash</a:t>
              </a:r>
              <a:endParaRPr/>
            </a:p>
          </p:txBody>
        </p:sp>
        <p:grpSp>
          <p:nvGrpSpPr>
            <p:cNvPr id="90" name="Google Shape;90;p1"/>
            <p:cNvGrpSpPr/>
            <p:nvPr/>
          </p:nvGrpSpPr>
          <p:grpSpPr>
            <a:xfrm>
              <a:off x="377235" y="114824"/>
              <a:ext cx="6296571" cy="5790306"/>
              <a:chOff x="0" y="-6350"/>
              <a:chExt cx="8603207" cy="7911481"/>
            </a:xfrm>
            <a:grpFill/>
          </p:grpSpPr>
          <p:sp>
            <p:nvSpPr>
              <p:cNvPr id="91" name="Google Shape;91;p1"/>
              <p:cNvSpPr/>
              <p:nvPr/>
            </p:nvSpPr>
            <p:spPr>
              <a:xfrm>
                <a:off x="0" y="-6350"/>
                <a:ext cx="8603207" cy="12700"/>
              </a:xfrm>
              <a:custGeom>
                <a:avLst/>
                <a:gdLst/>
                <a:ahLst/>
                <a:cxnLst/>
                <a:rect l="l" t="t" r="r" b="b"/>
                <a:pathLst>
                  <a:path w="8603207" h="12700" extrusionOk="0">
                    <a:moveTo>
                      <a:pt x="0" y="0"/>
                    </a:moveTo>
                    <a:lnTo>
                      <a:pt x="8603207" y="0"/>
                    </a:lnTo>
                    <a:lnTo>
                      <a:pt x="8603207" y="12700"/>
                    </a:lnTo>
                    <a:lnTo>
                      <a:pt x="0" y="12700"/>
                    </a:lnTo>
                    <a:close/>
                  </a:path>
                </a:pathLst>
              </a:custGeom>
              <a:grp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800" b="0" i="0" u="none" strike="noStrike" cap="none">
                  <a:solidFill>
                    <a:schemeClr val="lt1"/>
                  </a:solidFill>
                  <a:latin typeface="Fira Sans"/>
                  <a:ea typeface="Fira Sans"/>
                  <a:cs typeface="Fira Sans"/>
                  <a:sym typeface="Fira Sans"/>
                </a:endParaRPr>
              </a:p>
            </p:txBody>
          </p:sp>
          <p:sp>
            <p:nvSpPr>
              <p:cNvPr id="92" name="Google Shape;92;p1"/>
              <p:cNvSpPr/>
              <p:nvPr/>
            </p:nvSpPr>
            <p:spPr>
              <a:xfrm>
                <a:off x="0" y="1573406"/>
                <a:ext cx="8603207" cy="12700"/>
              </a:xfrm>
              <a:custGeom>
                <a:avLst/>
                <a:gdLst/>
                <a:ahLst/>
                <a:cxnLst/>
                <a:rect l="l" t="t" r="r" b="b"/>
                <a:pathLst>
                  <a:path w="8603207" h="12700" extrusionOk="0">
                    <a:moveTo>
                      <a:pt x="0" y="0"/>
                    </a:moveTo>
                    <a:lnTo>
                      <a:pt x="8603207" y="0"/>
                    </a:lnTo>
                    <a:lnTo>
                      <a:pt x="8603207" y="12700"/>
                    </a:lnTo>
                    <a:lnTo>
                      <a:pt x="0" y="12700"/>
                    </a:lnTo>
                    <a:close/>
                  </a:path>
                </a:pathLst>
              </a:custGeom>
              <a:grp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800" b="0" i="0" u="none" strike="noStrike" cap="none">
                  <a:solidFill>
                    <a:schemeClr val="lt1"/>
                  </a:solidFill>
                  <a:latin typeface="Fira Sans"/>
                  <a:ea typeface="Fira Sans"/>
                  <a:cs typeface="Fira Sans"/>
                  <a:sym typeface="Fira Sans"/>
                </a:endParaRPr>
              </a:p>
            </p:txBody>
          </p:sp>
          <p:sp>
            <p:nvSpPr>
              <p:cNvPr id="93" name="Google Shape;93;p1"/>
              <p:cNvSpPr/>
              <p:nvPr/>
            </p:nvSpPr>
            <p:spPr>
              <a:xfrm>
                <a:off x="0" y="3153162"/>
                <a:ext cx="8603207" cy="12700"/>
              </a:xfrm>
              <a:custGeom>
                <a:avLst/>
                <a:gdLst/>
                <a:ahLst/>
                <a:cxnLst/>
                <a:rect l="l" t="t" r="r" b="b"/>
                <a:pathLst>
                  <a:path w="8603207" h="12700" extrusionOk="0">
                    <a:moveTo>
                      <a:pt x="0" y="0"/>
                    </a:moveTo>
                    <a:lnTo>
                      <a:pt x="8603207" y="0"/>
                    </a:lnTo>
                    <a:lnTo>
                      <a:pt x="8603207" y="12700"/>
                    </a:lnTo>
                    <a:lnTo>
                      <a:pt x="0" y="12700"/>
                    </a:lnTo>
                    <a:close/>
                  </a:path>
                </a:pathLst>
              </a:custGeom>
              <a:grp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800" b="0" i="0" u="none" strike="noStrike" cap="none">
                  <a:solidFill>
                    <a:schemeClr val="lt1"/>
                  </a:solidFill>
                  <a:latin typeface="Fira Sans"/>
                  <a:ea typeface="Fira Sans"/>
                  <a:cs typeface="Fira Sans"/>
                  <a:sym typeface="Fira Sans"/>
                </a:endParaRPr>
              </a:p>
            </p:txBody>
          </p:sp>
          <p:sp>
            <p:nvSpPr>
              <p:cNvPr id="94" name="Google Shape;94;p1"/>
              <p:cNvSpPr/>
              <p:nvPr/>
            </p:nvSpPr>
            <p:spPr>
              <a:xfrm>
                <a:off x="0" y="4732918"/>
                <a:ext cx="8603207" cy="12700"/>
              </a:xfrm>
              <a:custGeom>
                <a:avLst/>
                <a:gdLst/>
                <a:ahLst/>
                <a:cxnLst/>
                <a:rect l="l" t="t" r="r" b="b"/>
                <a:pathLst>
                  <a:path w="8603207" h="12700" extrusionOk="0">
                    <a:moveTo>
                      <a:pt x="0" y="0"/>
                    </a:moveTo>
                    <a:lnTo>
                      <a:pt x="8603207" y="0"/>
                    </a:lnTo>
                    <a:lnTo>
                      <a:pt x="8603207" y="12700"/>
                    </a:lnTo>
                    <a:lnTo>
                      <a:pt x="0" y="12700"/>
                    </a:lnTo>
                    <a:close/>
                  </a:path>
                </a:pathLst>
              </a:custGeom>
              <a:grp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800" b="0" i="0" u="none" strike="noStrike" cap="none">
                  <a:solidFill>
                    <a:schemeClr val="lt1"/>
                  </a:solidFill>
                  <a:latin typeface="Fira Sans"/>
                  <a:ea typeface="Fira Sans"/>
                  <a:cs typeface="Fira Sans"/>
                  <a:sym typeface="Fira Sans"/>
                </a:endParaRPr>
              </a:p>
            </p:txBody>
          </p:sp>
          <p:sp>
            <p:nvSpPr>
              <p:cNvPr id="95" name="Google Shape;95;p1"/>
              <p:cNvSpPr/>
              <p:nvPr/>
            </p:nvSpPr>
            <p:spPr>
              <a:xfrm>
                <a:off x="0" y="6312675"/>
                <a:ext cx="8603207" cy="12700"/>
              </a:xfrm>
              <a:custGeom>
                <a:avLst/>
                <a:gdLst/>
                <a:ahLst/>
                <a:cxnLst/>
                <a:rect l="l" t="t" r="r" b="b"/>
                <a:pathLst>
                  <a:path w="8603207" h="12700" extrusionOk="0">
                    <a:moveTo>
                      <a:pt x="0" y="0"/>
                    </a:moveTo>
                    <a:lnTo>
                      <a:pt x="8603207" y="0"/>
                    </a:lnTo>
                    <a:lnTo>
                      <a:pt x="8603207" y="12700"/>
                    </a:lnTo>
                    <a:lnTo>
                      <a:pt x="0" y="12700"/>
                    </a:lnTo>
                    <a:close/>
                  </a:path>
                </a:pathLst>
              </a:custGeom>
              <a:grp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800" b="0" i="0" u="none" strike="noStrike" cap="none">
                  <a:solidFill>
                    <a:schemeClr val="lt1"/>
                  </a:solidFill>
                  <a:latin typeface="Fira Sans"/>
                  <a:ea typeface="Fira Sans"/>
                  <a:cs typeface="Fira Sans"/>
                  <a:sym typeface="Fira Sans"/>
                </a:endParaRPr>
              </a:p>
            </p:txBody>
          </p:sp>
          <p:sp>
            <p:nvSpPr>
              <p:cNvPr id="96" name="Google Shape;96;p1"/>
              <p:cNvSpPr/>
              <p:nvPr/>
            </p:nvSpPr>
            <p:spPr>
              <a:xfrm>
                <a:off x="0" y="7892431"/>
                <a:ext cx="8603207" cy="12700"/>
              </a:xfrm>
              <a:custGeom>
                <a:avLst/>
                <a:gdLst/>
                <a:ahLst/>
                <a:cxnLst/>
                <a:rect l="l" t="t" r="r" b="b"/>
                <a:pathLst>
                  <a:path w="8603207" h="12700" extrusionOk="0">
                    <a:moveTo>
                      <a:pt x="0" y="0"/>
                    </a:moveTo>
                    <a:lnTo>
                      <a:pt x="8603207" y="0"/>
                    </a:lnTo>
                    <a:lnTo>
                      <a:pt x="8603207" y="12700"/>
                    </a:lnTo>
                    <a:lnTo>
                      <a:pt x="0" y="12700"/>
                    </a:lnTo>
                    <a:close/>
                  </a:path>
                </a:pathLst>
              </a:custGeom>
              <a:grp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800" b="0" i="0" u="none" strike="noStrike" cap="none">
                  <a:solidFill>
                    <a:schemeClr val="lt1"/>
                  </a:solidFill>
                  <a:latin typeface="Fira Sans"/>
                  <a:ea typeface="Fira Sans"/>
                  <a:cs typeface="Fira Sans"/>
                  <a:sym typeface="Fira Sans"/>
                </a:endParaRPr>
              </a:p>
            </p:txBody>
          </p:sp>
        </p:grpSp>
        <p:sp>
          <p:nvSpPr>
            <p:cNvPr id="97" name="Google Shape;97;p1"/>
            <p:cNvSpPr txBox="1"/>
            <p:nvPr/>
          </p:nvSpPr>
          <p:spPr>
            <a:xfrm>
              <a:off x="0" y="-38100"/>
              <a:ext cx="277469" cy="358106"/>
            </a:xfrm>
            <a:prstGeom prst="rect">
              <a:avLst/>
            </a:prstGeom>
            <a:grpFill/>
            <a:ln>
              <a:noFill/>
            </a:ln>
          </p:spPr>
          <p:txBody>
            <a:bodyPr spcFirstLastPara="1" wrap="square" lIns="0" tIns="0" rIns="0" bIns="0" anchor="t" anchorCtr="0">
              <a:spAutoFit/>
            </a:bodyPr>
            <a:lstStyle/>
            <a:p>
              <a:pPr marL="0" marR="0" lvl="0" indent="0" algn="r" rtl="0">
                <a:lnSpc>
                  <a:spcPct val="100000"/>
                </a:lnSpc>
                <a:spcBef>
                  <a:spcPts val="0"/>
                </a:spcBef>
                <a:spcAft>
                  <a:spcPts val="0"/>
                </a:spcAft>
                <a:buNone/>
              </a:pPr>
              <a:r>
                <a:rPr lang="en-US" sz="2800" b="0" i="0" u="none" strike="noStrike" cap="none">
                  <a:solidFill>
                    <a:schemeClr val="lt1"/>
                  </a:solidFill>
                  <a:latin typeface="Fira Sans"/>
                  <a:ea typeface="Fira Sans"/>
                  <a:cs typeface="Fira Sans"/>
                  <a:sym typeface="Fira Sans"/>
                </a:rPr>
                <a:t>50 </a:t>
              </a:r>
              <a:endParaRPr/>
            </a:p>
          </p:txBody>
        </p:sp>
        <p:sp>
          <p:nvSpPr>
            <p:cNvPr id="98" name="Google Shape;98;p1"/>
            <p:cNvSpPr txBox="1"/>
            <p:nvPr/>
          </p:nvSpPr>
          <p:spPr>
            <a:xfrm>
              <a:off x="0" y="1118102"/>
              <a:ext cx="277469" cy="358106"/>
            </a:xfrm>
            <a:prstGeom prst="rect">
              <a:avLst/>
            </a:prstGeom>
            <a:grpFill/>
            <a:ln>
              <a:noFill/>
            </a:ln>
          </p:spPr>
          <p:txBody>
            <a:bodyPr spcFirstLastPara="1" wrap="square" lIns="0" tIns="0" rIns="0" bIns="0" anchor="t" anchorCtr="0">
              <a:spAutoFit/>
            </a:bodyPr>
            <a:lstStyle/>
            <a:p>
              <a:pPr marL="0" marR="0" lvl="0" indent="0" algn="r" rtl="0">
                <a:lnSpc>
                  <a:spcPct val="100000"/>
                </a:lnSpc>
                <a:spcBef>
                  <a:spcPts val="0"/>
                </a:spcBef>
                <a:spcAft>
                  <a:spcPts val="0"/>
                </a:spcAft>
                <a:buNone/>
              </a:pPr>
              <a:r>
                <a:rPr lang="en-US" sz="2800" b="0" i="0" u="none" strike="noStrike" cap="none">
                  <a:solidFill>
                    <a:schemeClr val="lt1"/>
                  </a:solidFill>
                  <a:latin typeface="Fira Sans"/>
                  <a:ea typeface="Fira Sans"/>
                  <a:cs typeface="Fira Sans"/>
                  <a:sym typeface="Fira Sans"/>
                </a:rPr>
                <a:t>40 </a:t>
              </a:r>
              <a:endParaRPr/>
            </a:p>
          </p:txBody>
        </p:sp>
        <p:sp>
          <p:nvSpPr>
            <p:cNvPr id="99" name="Google Shape;99;p1"/>
            <p:cNvSpPr txBox="1"/>
            <p:nvPr/>
          </p:nvSpPr>
          <p:spPr>
            <a:xfrm>
              <a:off x="0" y="2274304"/>
              <a:ext cx="277469" cy="358106"/>
            </a:xfrm>
            <a:prstGeom prst="rect">
              <a:avLst/>
            </a:prstGeom>
            <a:grpFill/>
            <a:ln>
              <a:noFill/>
            </a:ln>
          </p:spPr>
          <p:txBody>
            <a:bodyPr spcFirstLastPara="1" wrap="square" lIns="0" tIns="0" rIns="0" bIns="0" anchor="t" anchorCtr="0">
              <a:spAutoFit/>
            </a:bodyPr>
            <a:lstStyle/>
            <a:p>
              <a:pPr marL="0" marR="0" lvl="0" indent="0" algn="r" rtl="0">
                <a:lnSpc>
                  <a:spcPct val="100000"/>
                </a:lnSpc>
                <a:spcBef>
                  <a:spcPts val="0"/>
                </a:spcBef>
                <a:spcAft>
                  <a:spcPts val="0"/>
                </a:spcAft>
                <a:buNone/>
              </a:pPr>
              <a:r>
                <a:rPr lang="en-US" sz="2800" b="0" i="0" u="none" strike="noStrike" cap="none">
                  <a:solidFill>
                    <a:schemeClr val="lt1"/>
                  </a:solidFill>
                  <a:latin typeface="Fira Sans"/>
                  <a:ea typeface="Fira Sans"/>
                  <a:cs typeface="Fira Sans"/>
                  <a:sym typeface="Fira Sans"/>
                </a:rPr>
                <a:t>30 </a:t>
              </a:r>
              <a:endParaRPr/>
            </a:p>
          </p:txBody>
        </p:sp>
        <p:sp>
          <p:nvSpPr>
            <p:cNvPr id="100" name="Google Shape;100;p1"/>
            <p:cNvSpPr txBox="1"/>
            <p:nvPr/>
          </p:nvSpPr>
          <p:spPr>
            <a:xfrm>
              <a:off x="0" y="3430507"/>
              <a:ext cx="277469" cy="358106"/>
            </a:xfrm>
            <a:prstGeom prst="rect">
              <a:avLst/>
            </a:prstGeom>
            <a:grpFill/>
            <a:ln>
              <a:noFill/>
            </a:ln>
          </p:spPr>
          <p:txBody>
            <a:bodyPr spcFirstLastPara="1" wrap="square" lIns="0" tIns="0" rIns="0" bIns="0" anchor="t" anchorCtr="0">
              <a:spAutoFit/>
            </a:bodyPr>
            <a:lstStyle/>
            <a:p>
              <a:pPr marL="0" marR="0" lvl="0" indent="0" algn="r" rtl="0">
                <a:lnSpc>
                  <a:spcPct val="100000"/>
                </a:lnSpc>
                <a:spcBef>
                  <a:spcPts val="0"/>
                </a:spcBef>
                <a:spcAft>
                  <a:spcPts val="0"/>
                </a:spcAft>
                <a:buNone/>
              </a:pPr>
              <a:r>
                <a:rPr lang="en-US" sz="2800" b="0" i="0" u="none" strike="noStrike" cap="none">
                  <a:solidFill>
                    <a:schemeClr val="lt1"/>
                  </a:solidFill>
                  <a:latin typeface="Fira Sans"/>
                  <a:ea typeface="Fira Sans"/>
                  <a:cs typeface="Fira Sans"/>
                  <a:sym typeface="Fira Sans"/>
                </a:rPr>
                <a:t>20 </a:t>
              </a:r>
              <a:endParaRPr/>
            </a:p>
          </p:txBody>
        </p:sp>
        <p:sp>
          <p:nvSpPr>
            <p:cNvPr id="101" name="Google Shape;101;p1"/>
            <p:cNvSpPr txBox="1"/>
            <p:nvPr/>
          </p:nvSpPr>
          <p:spPr>
            <a:xfrm>
              <a:off x="0" y="4586709"/>
              <a:ext cx="277469" cy="358106"/>
            </a:xfrm>
            <a:prstGeom prst="rect">
              <a:avLst/>
            </a:prstGeom>
            <a:grpFill/>
            <a:ln>
              <a:noFill/>
            </a:ln>
          </p:spPr>
          <p:txBody>
            <a:bodyPr spcFirstLastPara="1" wrap="square" lIns="0" tIns="0" rIns="0" bIns="0" anchor="t" anchorCtr="0">
              <a:spAutoFit/>
            </a:bodyPr>
            <a:lstStyle/>
            <a:p>
              <a:pPr marL="0" marR="0" lvl="0" indent="0" algn="r" rtl="0">
                <a:lnSpc>
                  <a:spcPct val="100000"/>
                </a:lnSpc>
                <a:spcBef>
                  <a:spcPts val="0"/>
                </a:spcBef>
                <a:spcAft>
                  <a:spcPts val="0"/>
                </a:spcAft>
                <a:buNone/>
              </a:pPr>
              <a:r>
                <a:rPr lang="en-US" sz="2800" b="0" i="0" u="none" strike="noStrike" cap="none">
                  <a:solidFill>
                    <a:schemeClr val="lt1"/>
                  </a:solidFill>
                  <a:latin typeface="Fira Sans"/>
                  <a:ea typeface="Fira Sans"/>
                  <a:cs typeface="Fira Sans"/>
                  <a:sym typeface="Fira Sans"/>
                </a:rPr>
                <a:t>10 </a:t>
              </a:r>
              <a:endParaRPr/>
            </a:p>
          </p:txBody>
        </p:sp>
        <p:sp>
          <p:nvSpPr>
            <p:cNvPr id="102" name="Google Shape;102;p1"/>
            <p:cNvSpPr txBox="1"/>
            <p:nvPr/>
          </p:nvSpPr>
          <p:spPr>
            <a:xfrm>
              <a:off x="110959" y="5742911"/>
              <a:ext cx="166510" cy="358106"/>
            </a:xfrm>
            <a:prstGeom prst="rect">
              <a:avLst/>
            </a:prstGeom>
            <a:grpFill/>
            <a:ln>
              <a:noFill/>
            </a:ln>
          </p:spPr>
          <p:txBody>
            <a:bodyPr spcFirstLastPara="1" wrap="square" lIns="0" tIns="0" rIns="0" bIns="0" anchor="t" anchorCtr="0">
              <a:spAutoFit/>
            </a:bodyPr>
            <a:lstStyle/>
            <a:p>
              <a:pPr marL="0" marR="0" lvl="0" indent="0" algn="r" rtl="0">
                <a:lnSpc>
                  <a:spcPct val="100000"/>
                </a:lnSpc>
                <a:spcBef>
                  <a:spcPts val="0"/>
                </a:spcBef>
                <a:spcAft>
                  <a:spcPts val="0"/>
                </a:spcAft>
                <a:buNone/>
              </a:pPr>
              <a:r>
                <a:rPr lang="en-US" sz="2800" b="0" i="0" u="none" strike="noStrike" cap="none">
                  <a:solidFill>
                    <a:schemeClr val="lt1"/>
                  </a:solidFill>
                  <a:latin typeface="Fira Sans"/>
                  <a:ea typeface="Fira Sans"/>
                  <a:cs typeface="Fira Sans"/>
                  <a:sym typeface="Fira Sans"/>
                </a:rPr>
                <a:t>0 </a:t>
              </a:r>
              <a:endParaRPr/>
            </a:p>
          </p:txBody>
        </p:sp>
        <p:grpSp>
          <p:nvGrpSpPr>
            <p:cNvPr id="103" name="Google Shape;103;p1"/>
            <p:cNvGrpSpPr/>
            <p:nvPr/>
          </p:nvGrpSpPr>
          <p:grpSpPr>
            <a:xfrm>
              <a:off x="377235" y="114824"/>
              <a:ext cx="6296570" cy="5785659"/>
              <a:chOff x="0" y="-6350"/>
              <a:chExt cx="8603206" cy="7905131"/>
            </a:xfrm>
            <a:grpFill/>
          </p:grpSpPr>
          <p:sp>
            <p:nvSpPr>
              <p:cNvPr id="104" name="Google Shape;104;p1"/>
              <p:cNvSpPr/>
              <p:nvPr/>
            </p:nvSpPr>
            <p:spPr>
              <a:xfrm>
                <a:off x="0" y="5522797"/>
                <a:ext cx="946353" cy="2375984"/>
              </a:xfrm>
              <a:custGeom>
                <a:avLst/>
                <a:gdLst/>
                <a:ahLst/>
                <a:cxnLst/>
                <a:rect l="l" t="t" r="r" b="b"/>
                <a:pathLst>
                  <a:path w="946353" h="2375984" extrusionOk="0">
                    <a:moveTo>
                      <a:pt x="0" y="2375984"/>
                    </a:moveTo>
                    <a:lnTo>
                      <a:pt x="0" y="75708"/>
                    </a:lnTo>
                    <a:cubicBezTo>
                      <a:pt x="0" y="33895"/>
                      <a:pt x="33896" y="0"/>
                      <a:pt x="75708" y="0"/>
                    </a:cubicBezTo>
                    <a:lnTo>
                      <a:pt x="870645" y="0"/>
                    </a:lnTo>
                    <a:cubicBezTo>
                      <a:pt x="912457" y="0"/>
                      <a:pt x="946353" y="33895"/>
                      <a:pt x="946353" y="75708"/>
                    </a:cubicBezTo>
                    <a:lnTo>
                      <a:pt x="946353" y="2375984"/>
                    </a:lnTo>
                    <a:close/>
                  </a:path>
                </a:pathLst>
              </a:custGeom>
              <a:grp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800" b="0" i="0" u="none" strike="noStrike" cap="none">
                  <a:solidFill>
                    <a:schemeClr val="lt1"/>
                  </a:solidFill>
                  <a:latin typeface="Fira Sans"/>
                  <a:ea typeface="Fira Sans"/>
                  <a:cs typeface="Fira Sans"/>
                  <a:sym typeface="Fira Sans"/>
                </a:endParaRPr>
              </a:p>
            </p:txBody>
          </p:sp>
          <p:sp>
            <p:nvSpPr>
              <p:cNvPr id="105" name="Google Shape;105;p1"/>
              <p:cNvSpPr/>
              <p:nvPr/>
            </p:nvSpPr>
            <p:spPr>
              <a:xfrm>
                <a:off x="1914214" y="2363284"/>
                <a:ext cx="946353" cy="5535496"/>
              </a:xfrm>
              <a:custGeom>
                <a:avLst/>
                <a:gdLst/>
                <a:ahLst/>
                <a:cxnLst/>
                <a:rect l="l" t="t" r="r" b="b"/>
                <a:pathLst>
                  <a:path w="946353" h="5535496" extrusionOk="0">
                    <a:moveTo>
                      <a:pt x="0" y="5535497"/>
                    </a:moveTo>
                    <a:lnTo>
                      <a:pt x="0" y="75708"/>
                    </a:lnTo>
                    <a:cubicBezTo>
                      <a:pt x="0" y="33896"/>
                      <a:pt x="33895" y="0"/>
                      <a:pt x="75708" y="0"/>
                    </a:cubicBezTo>
                    <a:lnTo>
                      <a:pt x="870644" y="0"/>
                    </a:lnTo>
                    <a:cubicBezTo>
                      <a:pt x="912456" y="0"/>
                      <a:pt x="946352" y="33896"/>
                      <a:pt x="946352" y="75708"/>
                    </a:cubicBezTo>
                    <a:lnTo>
                      <a:pt x="946352" y="5535497"/>
                    </a:lnTo>
                    <a:close/>
                  </a:path>
                </a:pathLst>
              </a:custGeom>
              <a:grp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800" b="0" i="0" u="none" strike="noStrike" cap="none">
                  <a:solidFill>
                    <a:schemeClr val="lt1"/>
                  </a:solidFill>
                  <a:latin typeface="Fira Sans"/>
                  <a:ea typeface="Fira Sans"/>
                  <a:cs typeface="Fira Sans"/>
                  <a:sym typeface="Fira Sans"/>
                </a:endParaRPr>
              </a:p>
            </p:txBody>
          </p:sp>
          <p:sp>
            <p:nvSpPr>
              <p:cNvPr id="106" name="Google Shape;106;p1"/>
              <p:cNvSpPr/>
              <p:nvPr/>
            </p:nvSpPr>
            <p:spPr>
              <a:xfrm>
                <a:off x="3828427" y="3153162"/>
                <a:ext cx="946353" cy="4745618"/>
              </a:xfrm>
              <a:custGeom>
                <a:avLst/>
                <a:gdLst/>
                <a:ahLst/>
                <a:cxnLst/>
                <a:rect l="l" t="t" r="r" b="b"/>
                <a:pathLst>
                  <a:path w="946353" h="4745618" extrusionOk="0">
                    <a:moveTo>
                      <a:pt x="0" y="4745619"/>
                    </a:moveTo>
                    <a:lnTo>
                      <a:pt x="0" y="75709"/>
                    </a:lnTo>
                    <a:cubicBezTo>
                      <a:pt x="0" y="33896"/>
                      <a:pt x="33896" y="0"/>
                      <a:pt x="75708" y="0"/>
                    </a:cubicBezTo>
                    <a:lnTo>
                      <a:pt x="870645" y="0"/>
                    </a:lnTo>
                    <a:cubicBezTo>
                      <a:pt x="912457" y="0"/>
                      <a:pt x="946353" y="33896"/>
                      <a:pt x="946353" y="75709"/>
                    </a:cubicBezTo>
                    <a:lnTo>
                      <a:pt x="946353" y="4745619"/>
                    </a:lnTo>
                    <a:close/>
                  </a:path>
                </a:pathLst>
              </a:custGeom>
              <a:grp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800" b="0" i="0" u="none" strike="noStrike" cap="none">
                  <a:solidFill>
                    <a:schemeClr val="lt1"/>
                  </a:solidFill>
                  <a:latin typeface="Fira Sans"/>
                  <a:ea typeface="Fira Sans"/>
                  <a:cs typeface="Fira Sans"/>
                  <a:sym typeface="Fira Sans"/>
                </a:endParaRPr>
              </a:p>
            </p:txBody>
          </p:sp>
          <p:sp>
            <p:nvSpPr>
              <p:cNvPr id="107" name="Google Shape;107;p1"/>
              <p:cNvSpPr/>
              <p:nvPr/>
            </p:nvSpPr>
            <p:spPr>
              <a:xfrm>
                <a:off x="5742641" y="1573406"/>
                <a:ext cx="946353" cy="6325374"/>
              </a:xfrm>
              <a:custGeom>
                <a:avLst/>
                <a:gdLst/>
                <a:ahLst/>
                <a:cxnLst/>
                <a:rect l="l" t="t" r="r" b="b"/>
                <a:pathLst>
                  <a:path w="946353" h="6325374" extrusionOk="0">
                    <a:moveTo>
                      <a:pt x="0" y="6325375"/>
                    </a:moveTo>
                    <a:lnTo>
                      <a:pt x="0" y="75708"/>
                    </a:lnTo>
                    <a:cubicBezTo>
                      <a:pt x="0" y="33896"/>
                      <a:pt x="33895" y="0"/>
                      <a:pt x="75708" y="0"/>
                    </a:cubicBezTo>
                    <a:lnTo>
                      <a:pt x="870644" y="0"/>
                    </a:lnTo>
                    <a:cubicBezTo>
                      <a:pt x="912457" y="0"/>
                      <a:pt x="946352" y="33896"/>
                      <a:pt x="946352" y="75708"/>
                    </a:cubicBezTo>
                    <a:lnTo>
                      <a:pt x="946352" y="6325375"/>
                    </a:lnTo>
                    <a:close/>
                  </a:path>
                </a:pathLst>
              </a:custGeom>
              <a:grp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800" b="0" i="0" u="none" strike="noStrike" cap="none">
                  <a:solidFill>
                    <a:schemeClr val="lt1"/>
                  </a:solidFill>
                  <a:latin typeface="Fira Sans"/>
                  <a:ea typeface="Fira Sans"/>
                  <a:cs typeface="Fira Sans"/>
                  <a:sym typeface="Fira Sans"/>
                </a:endParaRPr>
              </a:p>
            </p:txBody>
          </p:sp>
          <p:sp>
            <p:nvSpPr>
              <p:cNvPr id="108" name="Google Shape;108;p1"/>
              <p:cNvSpPr/>
              <p:nvPr/>
            </p:nvSpPr>
            <p:spPr>
              <a:xfrm>
                <a:off x="7656854" y="-6350"/>
                <a:ext cx="946352" cy="7905131"/>
              </a:xfrm>
              <a:custGeom>
                <a:avLst/>
                <a:gdLst/>
                <a:ahLst/>
                <a:cxnLst/>
                <a:rect l="l" t="t" r="r" b="b"/>
                <a:pathLst>
                  <a:path w="946352" h="7905131" extrusionOk="0">
                    <a:moveTo>
                      <a:pt x="0" y="7905131"/>
                    </a:moveTo>
                    <a:lnTo>
                      <a:pt x="0" y="75708"/>
                    </a:lnTo>
                    <a:cubicBezTo>
                      <a:pt x="0" y="33896"/>
                      <a:pt x="33896" y="0"/>
                      <a:pt x="75708" y="0"/>
                    </a:cubicBezTo>
                    <a:lnTo>
                      <a:pt x="870645" y="0"/>
                    </a:lnTo>
                    <a:cubicBezTo>
                      <a:pt x="912457" y="0"/>
                      <a:pt x="946353" y="33896"/>
                      <a:pt x="946353" y="75708"/>
                    </a:cubicBezTo>
                    <a:lnTo>
                      <a:pt x="946353" y="7905131"/>
                    </a:lnTo>
                    <a:close/>
                  </a:path>
                </a:pathLst>
              </a:custGeom>
              <a:grp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800" b="0" i="0" u="none" strike="noStrike" cap="none">
                  <a:solidFill>
                    <a:schemeClr val="lt1"/>
                  </a:solidFill>
                  <a:latin typeface="Fira Sans"/>
                  <a:ea typeface="Fira Sans"/>
                  <a:cs typeface="Fira Sans"/>
                  <a:sym typeface="Fira Sans"/>
                </a:endParaRPr>
              </a:p>
            </p:txBody>
          </p:sp>
        </p:grpSp>
      </p:grpSp>
      <p:sp>
        <p:nvSpPr>
          <p:cNvPr id="109" name="Google Shape;109;p1"/>
          <p:cNvSpPr txBox="1"/>
          <p:nvPr/>
        </p:nvSpPr>
        <p:spPr>
          <a:xfrm>
            <a:off x="16361006" y="21827901"/>
            <a:ext cx="11121778" cy="538609"/>
          </a:xfrm>
          <a:prstGeom prst="rect">
            <a:avLst/>
          </a:prstGeom>
          <a:no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en-US" sz="3500" b="1" i="0" u="none" strike="noStrike" cap="none" dirty="0">
                <a:solidFill>
                  <a:schemeClr val="tx1"/>
                </a:solidFill>
                <a:latin typeface="Fira Sans"/>
                <a:ea typeface="Fira Sans"/>
                <a:cs typeface="Fira Sans"/>
                <a:sym typeface="Fira Sans"/>
              </a:rPr>
              <a:t>RESULTADOS</a:t>
            </a:r>
            <a:endParaRPr dirty="0">
              <a:solidFill>
                <a:schemeClr val="tx1"/>
              </a:solidFill>
            </a:endParaRPr>
          </a:p>
        </p:txBody>
      </p:sp>
      <p:sp>
        <p:nvSpPr>
          <p:cNvPr id="110" name="Google Shape;110;p1"/>
          <p:cNvSpPr txBox="1"/>
          <p:nvPr/>
        </p:nvSpPr>
        <p:spPr>
          <a:xfrm>
            <a:off x="16361006" y="32802649"/>
            <a:ext cx="11121778" cy="538609"/>
          </a:xfrm>
          <a:prstGeom prst="rect">
            <a:avLst/>
          </a:prstGeom>
          <a:noFill/>
          <a:ln>
            <a:noFill/>
          </a:ln>
        </p:spPr>
        <p:txBody>
          <a:bodyPr spcFirstLastPara="1" wrap="square" lIns="0" tIns="0" rIns="0" bIns="0" anchor="t" anchorCtr="0">
            <a:spAutoFit/>
          </a:bodyPr>
          <a:lstStyle/>
          <a:p>
            <a:pPr marL="0" marR="0" lvl="0" indent="0" algn="ctr" rtl="0">
              <a:lnSpc>
                <a:spcPct val="100000"/>
              </a:lnSpc>
              <a:spcBef>
                <a:spcPts val="0"/>
              </a:spcBef>
              <a:spcAft>
                <a:spcPts val="0"/>
              </a:spcAft>
              <a:buNone/>
            </a:pPr>
            <a:r>
              <a:rPr lang="en-US" sz="3500" b="1" i="0" u="none" strike="noStrike" cap="none" dirty="0">
                <a:solidFill>
                  <a:schemeClr val="tx1"/>
                </a:solidFill>
                <a:latin typeface="Fira Sans"/>
                <a:ea typeface="Fira Sans"/>
                <a:cs typeface="Fira Sans"/>
                <a:sym typeface="Fira Sans"/>
              </a:rPr>
              <a:t>DISCUSSÃO</a:t>
            </a:r>
            <a:endParaRPr dirty="0">
              <a:solidFill>
                <a:schemeClr val="tx1"/>
              </a:solidFill>
            </a:endParaRPr>
          </a:p>
        </p:txBody>
      </p:sp>
      <p:cxnSp>
        <p:nvCxnSpPr>
          <p:cNvPr id="111" name="Google Shape;111;p1"/>
          <p:cNvCxnSpPr/>
          <p:nvPr/>
        </p:nvCxnSpPr>
        <p:spPr>
          <a:xfrm>
            <a:off x="15756040" y="20963646"/>
            <a:ext cx="12762509" cy="0"/>
          </a:xfrm>
          <a:prstGeom prst="straightConnector1">
            <a:avLst/>
          </a:prstGeom>
          <a:noFill/>
          <a:ln w="9525" cap="flat" cmpd="sng">
            <a:solidFill>
              <a:srgbClr val="3E6EC2"/>
            </a:solidFill>
            <a:prstDash val="solid"/>
            <a:round/>
            <a:headEnd type="none" w="sm" len="sm"/>
            <a:tailEnd type="none" w="sm" len="sm"/>
          </a:ln>
        </p:spPr>
      </p:cxnSp>
      <p:cxnSp>
        <p:nvCxnSpPr>
          <p:cNvPr id="112" name="Google Shape;112;p1"/>
          <p:cNvCxnSpPr/>
          <p:nvPr/>
        </p:nvCxnSpPr>
        <p:spPr>
          <a:xfrm>
            <a:off x="15756040" y="31873758"/>
            <a:ext cx="12762509" cy="0"/>
          </a:xfrm>
          <a:prstGeom prst="straightConnector1">
            <a:avLst/>
          </a:prstGeom>
          <a:noFill/>
          <a:ln w="9525" cap="flat" cmpd="sng">
            <a:solidFill>
              <a:srgbClr val="3E6EC2"/>
            </a:solidFill>
            <a:prstDash val="solid"/>
            <a:round/>
            <a:headEnd type="none" w="sm" len="sm"/>
            <a:tailEnd type="none" w="sm" len="sm"/>
          </a:ln>
        </p:spPr>
      </p:cxnSp>
      <p:sp>
        <p:nvSpPr>
          <p:cNvPr id="113" name="Google Shape;113;p1"/>
          <p:cNvSpPr txBox="1"/>
          <p:nvPr/>
        </p:nvSpPr>
        <p:spPr>
          <a:xfrm>
            <a:off x="15667194" y="8402945"/>
            <a:ext cx="11907087" cy="4770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2500" b="1" i="0" u="none" strike="noStrike" cap="none">
                <a:solidFill>
                  <a:schemeClr val="dk1"/>
                </a:solidFill>
                <a:latin typeface="Fira Sans"/>
                <a:ea typeface="Fira Sans"/>
                <a:cs typeface="Fira Sans"/>
                <a:sym typeface="Fira Sans"/>
              </a:rPr>
              <a:t>Table 1.</a:t>
            </a:r>
            <a:r>
              <a:rPr lang="en-US" sz="2500" b="0" i="0" u="none" strike="noStrike" cap="none">
                <a:solidFill>
                  <a:schemeClr val="dk1"/>
                </a:solidFill>
                <a:latin typeface="Fira Sans"/>
                <a:ea typeface="Fira Sans"/>
                <a:cs typeface="Fira Sans"/>
                <a:sym typeface="Fira Sans"/>
              </a:rPr>
              <a:t> xxxxxxxxxxx</a:t>
            </a:r>
            <a:endParaRPr/>
          </a:p>
        </p:txBody>
      </p:sp>
      <p:sp>
        <p:nvSpPr>
          <p:cNvPr id="114" name="Google Shape;114;p1"/>
          <p:cNvSpPr txBox="1"/>
          <p:nvPr/>
        </p:nvSpPr>
        <p:spPr>
          <a:xfrm>
            <a:off x="15729621" y="8943247"/>
            <a:ext cx="11907087" cy="4770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2500" b="1" i="0" u="none" strike="noStrike" cap="none">
                <a:solidFill>
                  <a:schemeClr val="dk1"/>
                </a:solidFill>
                <a:latin typeface="Fira Sans"/>
                <a:ea typeface="Fira Sans"/>
                <a:cs typeface="Fira Sans"/>
                <a:sym typeface="Fira Sans"/>
              </a:rPr>
              <a:t>Imagens </a:t>
            </a:r>
            <a:r>
              <a:rPr lang="en-US" sz="2500" b="0" i="0" u="none" strike="noStrike" cap="none">
                <a:solidFill>
                  <a:schemeClr val="dk1"/>
                </a:solidFill>
                <a:latin typeface="Fira Sans"/>
                <a:ea typeface="Fira Sans"/>
                <a:cs typeface="Fira Sans"/>
                <a:sym typeface="Fira Sans"/>
              </a:rPr>
              <a:t>xxxxxxxxxxx</a:t>
            </a:r>
            <a:endParaRPr/>
          </a:p>
        </p:txBody>
      </p:sp>
      <p:sp>
        <p:nvSpPr>
          <p:cNvPr id="115" name="Google Shape;115;p1"/>
          <p:cNvSpPr txBox="1"/>
          <p:nvPr/>
        </p:nvSpPr>
        <p:spPr>
          <a:xfrm>
            <a:off x="1193020" y="36722058"/>
            <a:ext cx="11907087" cy="4770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2500" b="1" i="0" u="none" strike="noStrike" cap="none">
                <a:solidFill>
                  <a:schemeClr val="dk1"/>
                </a:solidFill>
                <a:latin typeface="Fira Sans"/>
                <a:ea typeface="Fira Sans"/>
                <a:cs typeface="Fira Sans"/>
                <a:sym typeface="Fira Sans"/>
              </a:rPr>
              <a:t>Imagens .</a:t>
            </a:r>
            <a:r>
              <a:rPr lang="en-US" sz="2500" b="0" i="0" u="none" strike="noStrike" cap="none">
                <a:solidFill>
                  <a:schemeClr val="dk1"/>
                </a:solidFill>
                <a:latin typeface="Fira Sans"/>
                <a:ea typeface="Fira Sans"/>
                <a:cs typeface="Fira Sans"/>
                <a:sym typeface="Fira Sans"/>
              </a:rPr>
              <a:t> xxxxxxxxxxx</a:t>
            </a:r>
            <a:endParaRPr/>
          </a:p>
        </p:txBody>
      </p:sp>
      <p:sp>
        <p:nvSpPr>
          <p:cNvPr id="116" name="Google Shape;116;p1"/>
          <p:cNvSpPr txBox="1"/>
          <p:nvPr/>
        </p:nvSpPr>
        <p:spPr>
          <a:xfrm>
            <a:off x="23624" y="5703708"/>
            <a:ext cx="29879926" cy="83099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4800" b="1" i="0" u="none" strike="noStrike" cap="none">
                <a:solidFill>
                  <a:srgbClr val="000000"/>
                </a:solidFill>
                <a:latin typeface="Arial"/>
                <a:ea typeface="Arial"/>
                <a:cs typeface="Arial"/>
                <a:sym typeface="Arial"/>
              </a:rPr>
              <a:t>TÍTULO COMPLETO DO RESUMO</a:t>
            </a:r>
            <a:endParaRPr/>
          </a:p>
        </p:txBody>
      </p:sp>
      <p:sp>
        <p:nvSpPr>
          <p:cNvPr id="117" name="Google Shape;117;p1"/>
          <p:cNvSpPr/>
          <p:nvPr/>
        </p:nvSpPr>
        <p:spPr>
          <a:xfrm>
            <a:off x="-81219" y="6730169"/>
            <a:ext cx="29879926" cy="138499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4000" b="0" i="0" u="none" strike="noStrike" cap="none">
                <a:solidFill>
                  <a:srgbClr val="000000"/>
                </a:solidFill>
                <a:latin typeface="Arial"/>
                <a:ea typeface="Arial"/>
                <a:cs typeface="Arial"/>
                <a:sym typeface="Arial"/>
              </a:rPr>
              <a:t>Autores: </a:t>
            </a:r>
            <a:r>
              <a:rPr lang="en-US" sz="4000" b="0" i="0" u="sng" strike="noStrike" cap="none">
                <a:solidFill>
                  <a:srgbClr val="000000"/>
                </a:solidFill>
                <a:latin typeface="Arial"/>
                <a:ea typeface="Arial"/>
                <a:cs typeface="Arial"/>
                <a:sym typeface="Arial"/>
              </a:rPr>
              <a:t>Maria Silva</a:t>
            </a:r>
            <a:r>
              <a:rPr lang="en-US" sz="4000" b="0" i="0" u="none" strike="noStrike" cap="none">
                <a:solidFill>
                  <a:srgbClr val="000000"/>
                </a:solidFill>
                <a:latin typeface="Arial"/>
                <a:ea typeface="Arial"/>
                <a:cs typeface="Arial"/>
                <a:sym typeface="Arial"/>
              </a:rPr>
              <a:t>, Francisco Silva, José Silva</a:t>
            </a:r>
            <a:endParaRPr/>
          </a:p>
          <a:p>
            <a:pPr marL="0" marR="0" lvl="0" indent="0" algn="ctr" rtl="0">
              <a:lnSpc>
                <a:spcPct val="100000"/>
              </a:lnSpc>
              <a:spcBef>
                <a:spcPts val="0"/>
              </a:spcBef>
              <a:spcAft>
                <a:spcPts val="0"/>
              </a:spcAft>
              <a:buNone/>
            </a:pPr>
            <a:endParaRPr sz="4400" b="0" i="0" u="none" strike="noStrike" cap="none">
              <a:solidFill>
                <a:srgbClr val="000000"/>
              </a:solidFill>
              <a:latin typeface="Times New Roman"/>
              <a:ea typeface="Times New Roman"/>
              <a:cs typeface="Times New Roman"/>
              <a:sym typeface="Times New Roman"/>
            </a:endParaRPr>
          </a:p>
        </p:txBody>
      </p:sp>
      <p:sp>
        <p:nvSpPr>
          <p:cNvPr id="122" name="Google Shape;122;p1"/>
          <p:cNvSpPr/>
          <p:nvPr/>
        </p:nvSpPr>
        <p:spPr>
          <a:xfrm>
            <a:off x="-81219" y="41456219"/>
            <a:ext cx="29939002" cy="705358"/>
          </a:xfrm>
          <a:prstGeom prst="rect">
            <a:avLst/>
          </a:prstGeom>
          <a:solidFill>
            <a:srgbClr val="7030A0"/>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lt1"/>
              </a:solidFill>
              <a:latin typeface="Arial"/>
              <a:ea typeface="Arial"/>
              <a:cs typeface="Arial"/>
              <a:sym typeface="Arial"/>
            </a:endParaRPr>
          </a:p>
        </p:txBody>
      </p:sp>
      <p:pic>
        <p:nvPicPr>
          <p:cNvPr id="3" name="Imagem 2">
            <a:extLst>
              <a:ext uri="{FF2B5EF4-FFF2-40B4-BE49-F238E27FC236}">
                <a16:creationId xmlns:a16="http://schemas.microsoft.com/office/drawing/2014/main" id="{6CF031FB-6110-0B92-F729-DF1385D16DE6}"/>
              </a:ext>
            </a:extLst>
          </p:cNvPr>
          <p:cNvPicPr>
            <a:picLocks noChangeAspect="1"/>
          </p:cNvPicPr>
          <p:nvPr/>
        </p:nvPicPr>
        <p:blipFill>
          <a:blip r:embed="rId3"/>
          <a:srcRect t="12147" b="9809"/>
          <a:stretch>
            <a:fillRect/>
          </a:stretch>
        </p:blipFill>
        <p:spPr>
          <a:xfrm>
            <a:off x="8056899" y="621719"/>
            <a:ext cx="13603690" cy="4912923"/>
          </a:xfrm>
          <a:prstGeom prst="rect">
            <a:avLst/>
          </a:prstGeom>
        </p:spPr>
      </p:pic>
    </p:spTree>
  </p:cSld>
  <p:clrMapOvr>
    <a:masterClrMapping/>
  </p:clrMapOvr>
</p:sld>
</file>

<file path=ppt/theme/theme1.xml><?xml version="1.0" encoding="utf-8"?>
<a:theme xmlns:a="http://schemas.openxmlformats.org/drawingml/2006/main" name="Tema do Office">
  <a:themeElements>
    <a:clrScheme name="Tema do 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996</Words>
  <Application>Microsoft Office PowerPoint</Application>
  <PresentationFormat>Personalizar</PresentationFormat>
  <Paragraphs>118</Paragraphs>
  <Slides>1</Slides>
  <Notes>1</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vt:i4>
      </vt:variant>
    </vt:vector>
  </HeadingPairs>
  <TitlesOfParts>
    <vt:vector size="6" baseType="lpstr">
      <vt:lpstr>Arial</vt:lpstr>
      <vt:lpstr>Calibri</vt:lpstr>
      <vt:lpstr>Times New Roman</vt:lpstr>
      <vt:lpstr>Fira Sans</vt:lpstr>
      <vt:lpstr>Tema do Office</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Usuario</dc:creator>
  <cp:lastModifiedBy>Vinicius Padilha</cp:lastModifiedBy>
  <cp:revision>2</cp:revision>
  <dcterms:modified xsi:type="dcterms:W3CDTF">2025-08-26T18:37:25Z</dcterms:modified>
</cp:coreProperties>
</file>